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57"/>
  </p:notesMasterIdLst>
  <p:sldIdLst>
    <p:sldId id="256" r:id="rId2"/>
    <p:sldId id="257" r:id="rId3"/>
    <p:sldId id="258" r:id="rId4"/>
    <p:sldId id="271" r:id="rId5"/>
    <p:sldId id="260" r:id="rId6"/>
    <p:sldId id="261" r:id="rId7"/>
    <p:sldId id="262" r:id="rId8"/>
    <p:sldId id="263" r:id="rId9"/>
    <p:sldId id="264" r:id="rId10"/>
    <p:sldId id="265" r:id="rId11"/>
    <p:sldId id="266" r:id="rId12"/>
    <p:sldId id="267" r:id="rId13"/>
    <p:sldId id="268" r:id="rId14"/>
    <p:sldId id="269" r:id="rId15"/>
    <p:sldId id="270" r:id="rId16"/>
    <p:sldId id="272" r:id="rId17"/>
    <p:sldId id="311"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310" r:id="rId32"/>
    <p:sldId id="286" r:id="rId33"/>
    <p:sldId id="287" r:id="rId34"/>
    <p:sldId id="288" r:id="rId35"/>
    <p:sldId id="289" r:id="rId36"/>
    <p:sldId id="290" r:id="rId37"/>
    <p:sldId id="291" r:id="rId38"/>
    <p:sldId id="292" r:id="rId39"/>
    <p:sldId id="293" r:id="rId40"/>
    <p:sldId id="309" r:id="rId41"/>
    <p:sldId id="294" r:id="rId42"/>
    <p:sldId id="295" r:id="rId43"/>
    <p:sldId id="299" r:id="rId44"/>
    <p:sldId id="296" r:id="rId45"/>
    <p:sldId id="297" r:id="rId46"/>
    <p:sldId id="298" r:id="rId47"/>
    <p:sldId id="300" r:id="rId48"/>
    <p:sldId id="301" r:id="rId49"/>
    <p:sldId id="302" r:id="rId50"/>
    <p:sldId id="303" r:id="rId51"/>
    <p:sldId id="304" r:id="rId52"/>
    <p:sldId id="305" r:id="rId53"/>
    <p:sldId id="306" r:id="rId54"/>
    <p:sldId id="308" r:id="rId55"/>
    <p:sldId id="307" r:id="rId56"/>
  </p:sldIdLst>
  <p:sldSz cx="12192000" cy="6858000"/>
  <p:notesSz cx="6858000" cy="9144000"/>
  <p:embeddedFontLst>
    <p:embeddedFont>
      <p:font typeface="Calibri" panose="020F0502020204030204" pitchFamily="34" charset="0"/>
      <p:regular r:id="rId58"/>
      <p:bold r:id="rId59"/>
      <p:italic r:id="rId60"/>
      <p:boldItalic r:id="rId61"/>
    </p:embeddedFont>
    <p:embeddedFont>
      <p:font typeface="Calibri Light" panose="020F0302020204030204" pitchFamily="34" charset="0"/>
      <p:regular r:id="rId62"/>
      <p:italic r:id="rId63"/>
    </p:embeddedFont>
    <p:embeddedFont>
      <p:font typeface="Metropolis Black" panose="00000A00000000000000" pitchFamily="50" charset="0"/>
      <p:bold r:id="rId64"/>
    </p:embeddedFont>
    <p:embeddedFont>
      <p:font typeface="Poppins" panose="00000500000000000000" pitchFamily="2" charset="0"/>
      <p:regular r:id="rId65"/>
      <p:bold r:id="rId66"/>
    </p:embeddedFont>
    <p:embeddedFont>
      <p:font typeface="Poppins SemiBold" panose="00000700000000000000" pitchFamily="2" charset="0"/>
      <p:bold r:id="rId6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97929BF5-97A2-45B2-8096-E458AD767390}">
          <p14:sldIdLst>
            <p14:sldId id="256"/>
            <p14:sldId id="257"/>
            <p14:sldId id="258"/>
            <p14:sldId id="271"/>
            <p14:sldId id="260"/>
            <p14:sldId id="261"/>
            <p14:sldId id="262"/>
            <p14:sldId id="263"/>
            <p14:sldId id="264"/>
            <p14:sldId id="265"/>
            <p14:sldId id="266"/>
            <p14:sldId id="267"/>
            <p14:sldId id="268"/>
            <p14:sldId id="269"/>
            <p14:sldId id="270"/>
            <p14:sldId id="272"/>
            <p14:sldId id="311"/>
            <p14:sldId id="273"/>
            <p14:sldId id="274"/>
            <p14:sldId id="275"/>
            <p14:sldId id="276"/>
            <p14:sldId id="277"/>
            <p14:sldId id="278"/>
            <p14:sldId id="279"/>
            <p14:sldId id="280"/>
            <p14:sldId id="281"/>
            <p14:sldId id="282"/>
            <p14:sldId id="283"/>
            <p14:sldId id="284"/>
            <p14:sldId id="285"/>
            <p14:sldId id="310"/>
            <p14:sldId id="286"/>
            <p14:sldId id="287"/>
            <p14:sldId id="288"/>
            <p14:sldId id="289"/>
            <p14:sldId id="290"/>
            <p14:sldId id="291"/>
            <p14:sldId id="292"/>
            <p14:sldId id="293"/>
            <p14:sldId id="309"/>
            <p14:sldId id="294"/>
            <p14:sldId id="295"/>
            <p14:sldId id="299"/>
            <p14:sldId id="296"/>
            <p14:sldId id="297"/>
            <p14:sldId id="298"/>
            <p14:sldId id="300"/>
            <p14:sldId id="301"/>
            <p14:sldId id="302"/>
            <p14:sldId id="303"/>
            <p14:sldId id="304"/>
            <p14:sldId id="305"/>
            <p14:sldId id="306"/>
            <p14:sldId id="308"/>
            <p14:sldId id="30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F0068"/>
    <a:srgbClr val="FCEAFF"/>
    <a:srgbClr val="FE5143"/>
    <a:srgbClr val="FE5141"/>
    <a:srgbClr val="FF2A5F"/>
    <a:srgbClr val="008E40"/>
    <a:srgbClr val="FE5142"/>
    <a:srgbClr val="FF2660"/>
    <a:srgbClr val="FF2D5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CD68FC1-8C9A-4BC4-8671-6556B2B5666E}" v="637" dt="2023-10-01T14:17:06.8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803" autoAdjust="0"/>
    <p:restoredTop sz="96247" autoAdjust="0"/>
  </p:normalViewPr>
  <p:slideViewPr>
    <p:cSldViewPr snapToGrid="0">
      <p:cViewPr varScale="1">
        <p:scale>
          <a:sx n="108" d="100"/>
          <a:sy n="108" d="100"/>
        </p:scale>
        <p:origin x="612" y="114"/>
      </p:cViewPr>
      <p:guideLst/>
    </p:cSldViewPr>
  </p:slideViewPr>
  <p:outlineViewPr>
    <p:cViewPr>
      <p:scale>
        <a:sx n="100" d="100"/>
        <a:sy n="100"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6.fntdata"/><Relationship Id="rId6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1.fntdata"/><Relationship Id="rId66" Type="http://schemas.openxmlformats.org/officeDocument/2006/relationships/font" Target="fonts/font9.fntdata"/><Relationship Id="rId5" Type="http://schemas.openxmlformats.org/officeDocument/2006/relationships/slide" Target="slides/slide4.xml"/><Relationship Id="rId61" Type="http://schemas.openxmlformats.org/officeDocument/2006/relationships/font" Target="fonts/font4.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7.fntdata"/><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microsoft.com/office/2016/11/relationships/changesInfo" Target="changesInfos/changesInfo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2.fntdata"/><Relationship Id="rId67"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5.fntdata"/><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3.fntdata"/><Relationship Id="rId65" Type="http://schemas.openxmlformats.org/officeDocument/2006/relationships/font" Target="fonts/font8.fntdata"/><Relationship Id="rId73"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raga Aliyev" userId="8d60d527abe6adcc" providerId="LiveId" clId="{ACD68FC1-8C9A-4BC4-8671-6556B2B5666E}"/>
    <pc:docChg chg="undo redo custSel addSld delSld modSld sldOrd modMainMaster addSection modSection">
      <pc:chgData name="Miraga Aliyev" userId="8d60d527abe6adcc" providerId="LiveId" clId="{ACD68FC1-8C9A-4BC4-8671-6556B2B5666E}" dt="2023-10-01T14:18:17.463" v="6932" actId="1076"/>
      <pc:docMkLst>
        <pc:docMk/>
      </pc:docMkLst>
      <pc:sldChg chg="addSp delSp modSp mod modTransition setBg">
        <pc:chgData name="Miraga Aliyev" userId="8d60d527abe6adcc" providerId="LiveId" clId="{ACD68FC1-8C9A-4BC4-8671-6556B2B5666E}" dt="2023-09-30T16:16:19.929" v="2041" actId="1076"/>
        <pc:sldMkLst>
          <pc:docMk/>
          <pc:sldMk cId="2796951546" sldId="256"/>
        </pc:sldMkLst>
        <pc:spChg chg="add del mod ord">
          <ac:chgData name="Miraga Aliyev" userId="8d60d527abe6adcc" providerId="LiveId" clId="{ACD68FC1-8C9A-4BC4-8671-6556B2B5666E}" dt="2023-09-29T20:26:40.482" v="158" actId="478"/>
          <ac:spMkLst>
            <pc:docMk/>
            <pc:sldMk cId="2796951546" sldId="256"/>
            <ac:spMk id="2" creationId="{91F95B84-E647-1941-1F3C-E7565FA70F90}"/>
          </ac:spMkLst>
        </pc:spChg>
        <pc:spChg chg="add del mod ord">
          <ac:chgData name="Miraga Aliyev" userId="8d60d527abe6adcc" providerId="LiveId" clId="{ACD68FC1-8C9A-4BC4-8671-6556B2B5666E}" dt="2023-09-29T20:26:37.255" v="157" actId="478"/>
          <ac:spMkLst>
            <pc:docMk/>
            <pc:sldMk cId="2796951546" sldId="256"/>
            <ac:spMk id="3" creationId="{1547D84B-E9FE-5564-5A51-C37E8B96813D}"/>
          </ac:spMkLst>
        </pc:spChg>
        <pc:spChg chg="add del mod">
          <ac:chgData name="Miraga Aliyev" userId="8d60d527abe6adcc" providerId="LiveId" clId="{ACD68FC1-8C9A-4BC4-8671-6556B2B5666E}" dt="2023-09-30T14:46:29.578" v="698" actId="478"/>
          <ac:spMkLst>
            <pc:docMk/>
            <pc:sldMk cId="2796951546" sldId="256"/>
            <ac:spMk id="4" creationId="{388AC754-D10A-5B4F-A099-D8830879CF62}"/>
          </ac:spMkLst>
        </pc:spChg>
        <pc:spChg chg="add del">
          <ac:chgData name="Miraga Aliyev" userId="8d60d527abe6adcc" providerId="LiveId" clId="{ACD68FC1-8C9A-4BC4-8671-6556B2B5666E}" dt="2023-09-29T20:26:48.129" v="160" actId="11529"/>
          <ac:spMkLst>
            <pc:docMk/>
            <pc:sldMk cId="2796951546" sldId="256"/>
            <ac:spMk id="4" creationId="{9C3FC57E-97E6-BCAE-5E7F-F7A1F2CD79BF}"/>
          </ac:spMkLst>
        </pc:spChg>
        <pc:spChg chg="add del">
          <ac:chgData name="Miraga Aliyev" userId="8d60d527abe6adcc" providerId="LiveId" clId="{ACD68FC1-8C9A-4BC4-8671-6556B2B5666E}" dt="2023-09-30T14:48:03.047" v="885" actId="11529"/>
          <ac:spMkLst>
            <pc:docMk/>
            <pc:sldMk cId="2796951546" sldId="256"/>
            <ac:spMk id="5" creationId="{28935720-802E-E777-F2B4-B6467EFDDC50}"/>
          </ac:spMkLst>
        </pc:spChg>
        <pc:spChg chg="add del mod">
          <ac:chgData name="Miraga Aliyev" userId="8d60d527abe6adcc" providerId="LiveId" clId="{ACD68FC1-8C9A-4BC4-8671-6556B2B5666E}" dt="2023-09-29T20:29:41.267" v="163" actId="478"/>
          <ac:spMkLst>
            <pc:docMk/>
            <pc:sldMk cId="2796951546" sldId="256"/>
            <ac:spMk id="5" creationId="{BFA70982-2F0F-D538-C9F3-0AEA23F288A7}"/>
          </ac:spMkLst>
        </pc:spChg>
        <pc:spChg chg="add del mod">
          <ac:chgData name="Miraga Aliyev" userId="8d60d527abe6adcc" providerId="LiveId" clId="{ACD68FC1-8C9A-4BC4-8671-6556B2B5666E}" dt="2023-09-30T14:48:39.194" v="903" actId="478"/>
          <ac:spMkLst>
            <pc:docMk/>
            <pc:sldMk cId="2796951546" sldId="256"/>
            <ac:spMk id="6" creationId="{0AE17480-0FEA-A07E-D61B-37F46B680F1B}"/>
          </ac:spMkLst>
        </pc:spChg>
        <pc:spChg chg="add del">
          <ac:chgData name="Miraga Aliyev" userId="8d60d527abe6adcc" providerId="LiveId" clId="{ACD68FC1-8C9A-4BC4-8671-6556B2B5666E}" dt="2023-09-29T20:29:56.076" v="165" actId="11529"/>
          <ac:spMkLst>
            <pc:docMk/>
            <pc:sldMk cId="2796951546" sldId="256"/>
            <ac:spMk id="6" creationId="{1D0E9533-D64B-BD2C-4D8D-DB7E45D38E1A}"/>
          </ac:spMkLst>
        </pc:spChg>
        <pc:spChg chg="add del">
          <ac:chgData name="Miraga Aliyev" userId="8d60d527abe6adcc" providerId="LiveId" clId="{ACD68FC1-8C9A-4BC4-8671-6556B2B5666E}" dt="2023-09-29T20:30:11.318" v="167" actId="478"/>
          <ac:spMkLst>
            <pc:docMk/>
            <pc:sldMk cId="2796951546" sldId="256"/>
            <ac:spMk id="7" creationId="{438FD2F1-FD1A-6617-CCEE-29946E104E33}"/>
          </ac:spMkLst>
        </pc:spChg>
        <pc:spChg chg="add del mod">
          <ac:chgData name="Miraga Aliyev" userId="8d60d527abe6adcc" providerId="LiveId" clId="{ACD68FC1-8C9A-4BC4-8671-6556B2B5666E}" dt="2023-09-30T14:48:22.313" v="894" actId="478"/>
          <ac:spMkLst>
            <pc:docMk/>
            <pc:sldMk cId="2796951546" sldId="256"/>
            <ac:spMk id="7" creationId="{4DD62C4A-402F-A1B4-B09F-0FF403E3924F}"/>
          </ac:spMkLst>
        </pc:spChg>
        <pc:spChg chg="add del">
          <ac:chgData name="Miraga Aliyev" userId="8d60d527abe6adcc" providerId="LiveId" clId="{ACD68FC1-8C9A-4BC4-8671-6556B2B5666E}" dt="2023-09-29T20:30:34.892" v="169" actId="11529"/>
          <ac:spMkLst>
            <pc:docMk/>
            <pc:sldMk cId="2796951546" sldId="256"/>
            <ac:spMk id="8" creationId="{35FD5246-6459-EE8B-DD52-523398CF1378}"/>
          </ac:spMkLst>
        </pc:spChg>
        <pc:spChg chg="add del mod ord">
          <ac:chgData name="Miraga Aliyev" userId="8d60d527abe6adcc" providerId="LiveId" clId="{ACD68FC1-8C9A-4BC4-8671-6556B2B5666E}" dt="2023-09-30T14:52:29.223" v="938" actId="478"/>
          <ac:spMkLst>
            <pc:docMk/>
            <pc:sldMk cId="2796951546" sldId="256"/>
            <ac:spMk id="8" creationId="{9F97899B-1D2D-7550-CE5B-E3A9CB185E0F}"/>
          </ac:spMkLst>
        </pc:spChg>
        <pc:spChg chg="add mod">
          <ac:chgData name="Miraga Aliyev" userId="8d60d527abe6adcc" providerId="LiveId" clId="{ACD68FC1-8C9A-4BC4-8671-6556B2B5666E}" dt="2023-09-30T14:48:43.033" v="906" actId="571"/>
          <ac:spMkLst>
            <pc:docMk/>
            <pc:sldMk cId="2796951546" sldId="256"/>
            <ac:spMk id="9" creationId="{4467024A-0162-E7D3-F49D-5933B4294CE3}"/>
          </ac:spMkLst>
        </pc:spChg>
        <pc:spChg chg="add del">
          <ac:chgData name="Miraga Aliyev" userId="8d60d527abe6adcc" providerId="LiveId" clId="{ACD68FC1-8C9A-4BC4-8671-6556B2B5666E}" dt="2023-09-29T20:30:48.163" v="171" actId="11529"/>
          <ac:spMkLst>
            <pc:docMk/>
            <pc:sldMk cId="2796951546" sldId="256"/>
            <ac:spMk id="9" creationId="{511C9DF7-BE17-9BCA-3051-F2BF6C76EF92}"/>
          </ac:spMkLst>
        </pc:spChg>
        <pc:spChg chg="add mod ord topLvl">
          <ac:chgData name="Miraga Aliyev" userId="8d60d527abe6adcc" providerId="LiveId" clId="{ACD68FC1-8C9A-4BC4-8671-6556B2B5666E}" dt="2023-09-30T15:34:00.851" v="1725" actId="165"/>
          <ac:spMkLst>
            <pc:docMk/>
            <pc:sldMk cId="2796951546" sldId="256"/>
            <ac:spMk id="10" creationId="{728FD0C1-2E2E-9A7D-FD0C-2FCB1541F1DB}"/>
          </ac:spMkLst>
        </pc:spChg>
        <pc:spChg chg="add del">
          <ac:chgData name="Miraga Aliyev" userId="8d60d527abe6adcc" providerId="LiveId" clId="{ACD68FC1-8C9A-4BC4-8671-6556B2B5666E}" dt="2023-09-29T20:30:53.810" v="173" actId="11529"/>
          <ac:spMkLst>
            <pc:docMk/>
            <pc:sldMk cId="2796951546" sldId="256"/>
            <ac:spMk id="10" creationId="{9960C7BF-964C-C3FC-5C9C-9E633036B57F}"/>
          </ac:spMkLst>
        </pc:spChg>
        <pc:spChg chg="add mod ord topLvl">
          <ac:chgData name="Miraga Aliyev" userId="8d60d527abe6adcc" providerId="LiveId" clId="{ACD68FC1-8C9A-4BC4-8671-6556B2B5666E}" dt="2023-09-30T15:34:00.851" v="1725" actId="165"/>
          <ac:spMkLst>
            <pc:docMk/>
            <pc:sldMk cId="2796951546" sldId="256"/>
            <ac:spMk id="11" creationId="{5895E655-4204-5F94-4844-0A6234B76EF4}"/>
          </ac:spMkLst>
        </pc:spChg>
        <pc:spChg chg="add del">
          <ac:chgData name="Miraga Aliyev" userId="8d60d527abe6adcc" providerId="LiveId" clId="{ACD68FC1-8C9A-4BC4-8671-6556B2B5666E}" dt="2023-09-29T20:31:04.772" v="175" actId="11529"/>
          <ac:spMkLst>
            <pc:docMk/>
            <pc:sldMk cId="2796951546" sldId="256"/>
            <ac:spMk id="11" creationId="{B8CBF29A-8F20-BFA8-1400-2AE38FDEE0B7}"/>
          </ac:spMkLst>
        </pc:spChg>
        <pc:spChg chg="add del mod">
          <ac:chgData name="Miraga Aliyev" userId="8d60d527abe6adcc" providerId="LiveId" clId="{ACD68FC1-8C9A-4BC4-8671-6556B2B5666E}" dt="2023-09-30T14:52:47.380" v="943" actId="478"/>
          <ac:spMkLst>
            <pc:docMk/>
            <pc:sldMk cId="2796951546" sldId="256"/>
            <ac:spMk id="12" creationId="{5EE4D391-A445-D77A-B3A5-F2EC53D515A5}"/>
          </ac:spMkLst>
        </pc:spChg>
        <pc:spChg chg="add del mod ord">
          <ac:chgData name="Miraga Aliyev" userId="8d60d527abe6adcc" providerId="LiveId" clId="{ACD68FC1-8C9A-4BC4-8671-6556B2B5666E}" dt="2023-09-29T20:35:36.459" v="364" actId="478"/>
          <ac:spMkLst>
            <pc:docMk/>
            <pc:sldMk cId="2796951546" sldId="256"/>
            <ac:spMk id="12" creationId="{9985F4E7-15C8-E126-9F9A-54737C87FE2C}"/>
          </ac:spMkLst>
        </pc:spChg>
        <pc:spChg chg="add mod topLvl">
          <ac:chgData name="Miraga Aliyev" userId="8d60d527abe6adcc" providerId="LiveId" clId="{ACD68FC1-8C9A-4BC4-8671-6556B2B5666E}" dt="2023-09-30T16:16:19.929" v="2041" actId="1076"/>
          <ac:spMkLst>
            <pc:docMk/>
            <pc:sldMk cId="2796951546" sldId="256"/>
            <ac:spMk id="13" creationId="{87EF0D14-BC76-F4FE-4168-D048D4A10079}"/>
          </ac:spMkLst>
        </pc:spChg>
        <pc:spChg chg="add del mod ord">
          <ac:chgData name="Miraga Aliyev" userId="8d60d527abe6adcc" providerId="LiveId" clId="{ACD68FC1-8C9A-4BC4-8671-6556B2B5666E}" dt="2023-09-29T20:35:36.937" v="365" actId="478"/>
          <ac:spMkLst>
            <pc:docMk/>
            <pc:sldMk cId="2796951546" sldId="256"/>
            <ac:spMk id="13" creationId="{EE89D87D-931C-9E2A-1974-C6F09DDF14EF}"/>
          </ac:spMkLst>
        </pc:spChg>
        <pc:spChg chg="add del mod ord">
          <ac:chgData name="Miraga Aliyev" userId="8d60d527abe6adcc" providerId="LiveId" clId="{ACD68FC1-8C9A-4BC4-8671-6556B2B5666E}" dt="2023-09-29T20:35:37.424" v="366" actId="478"/>
          <ac:spMkLst>
            <pc:docMk/>
            <pc:sldMk cId="2796951546" sldId="256"/>
            <ac:spMk id="14" creationId="{D08C5E8D-CB4A-63BC-AAAF-85143C32F403}"/>
          </ac:spMkLst>
        </pc:spChg>
        <pc:spChg chg="add mod ord topLvl">
          <ac:chgData name="Miraga Aliyev" userId="8d60d527abe6adcc" providerId="LiveId" clId="{ACD68FC1-8C9A-4BC4-8671-6556B2B5666E}" dt="2023-09-30T15:33:55.591" v="1724" actId="165"/>
          <ac:spMkLst>
            <pc:docMk/>
            <pc:sldMk cId="2796951546" sldId="256"/>
            <ac:spMk id="15" creationId="{15E807C3-0EF4-88A6-F10D-B75844D49E65}"/>
          </ac:spMkLst>
        </pc:spChg>
        <pc:spChg chg="add del mod">
          <ac:chgData name="Miraga Aliyev" userId="8d60d527abe6adcc" providerId="LiveId" clId="{ACD68FC1-8C9A-4BC4-8671-6556B2B5666E}" dt="2023-09-29T20:34:23.893" v="329" actId="478"/>
          <ac:spMkLst>
            <pc:docMk/>
            <pc:sldMk cId="2796951546" sldId="256"/>
            <ac:spMk id="15" creationId="{95B918D6-FBBB-617F-3092-C4912095C77C}"/>
          </ac:spMkLst>
        </pc:spChg>
        <pc:spChg chg="add mod topLvl">
          <ac:chgData name="Miraga Aliyev" userId="8d60d527abe6adcc" providerId="LiveId" clId="{ACD68FC1-8C9A-4BC4-8671-6556B2B5666E}" dt="2023-09-30T15:33:55.591" v="1724" actId="165"/>
          <ac:spMkLst>
            <pc:docMk/>
            <pc:sldMk cId="2796951546" sldId="256"/>
            <ac:spMk id="16" creationId="{42037D8F-3A3D-7ABE-1F80-C7DBD22F5864}"/>
          </ac:spMkLst>
        </pc:spChg>
        <pc:spChg chg="add mod ord topLvl">
          <ac:chgData name="Miraga Aliyev" userId="8d60d527abe6adcc" providerId="LiveId" clId="{ACD68FC1-8C9A-4BC4-8671-6556B2B5666E}" dt="2023-09-30T15:33:50.896" v="1723" actId="165"/>
          <ac:spMkLst>
            <pc:docMk/>
            <pc:sldMk cId="2796951546" sldId="256"/>
            <ac:spMk id="18" creationId="{0DC517A6-3A8A-2E4F-6A84-7960ED4C4E45}"/>
          </ac:spMkLst>
        </pc:spChg>
        <pc:spChg chg="add mod">
          <ac:chgData name="Miraga Aliyev" userId="8d60d527abe6adcc" providerId="LiveId" clId="{ACD68FC1-8C9A-4BC4-8671-6556B2B5666E}" dt="2023-09-30T15:28:48.676" v="1703" actId="1076"/>
          <ac:spMkLst>
            <pc:docMk/>
            <pc:sldMk cId="2796951546" sldId="256"/>
            <ac:spMk id="19" creationId="{688C8A74-3E5A-E504-B089-3EFC4561DA0F}"/>
          </ac:spMkLst>
        </pc:spChg>
        <pc:spChg chg="add del mod">
          <ac:chgData name="Miraga Aliyev" userId="8d60d527abe6adcc" providerId="LiveId" clId="{ACD68FC1-8C9A-4BC4-8671-6556B2B5666E}" dt="2023-09-30T15:29:49.296" v="1714" actId="478"/>
          <ac:spMkLst>
            <pc:docMk/>
            <pc:sldMk cId="2796951546" sldId="256"/>
            <ac:spMk id="20" creationId="{96B8B489-6345-5936-4EA7-3E1D94BD5DB6}"/>
          </ac:spMkLst>
        </pc:spChg>
        <pc:spChg chg="add del mod">
          <ac:chgData name="Miraga Aliyev" userId="8d60d527abe6adcc" providerId="LiveId" clId="{ACD68FC1-8C9A-4BC4-8671-6556B2B5666E}" dt="2023-09-30T15:29:50.102" v="1715" actId="478"/>
          <ac:spMkLst>
            <pc:docMk/>
            <pc:sldMk cId="2796951546" sldId="256"/>
            <ac:spMk id="21" creationId="{20FA0ACF-5949-6A18-6FB0-CDE6CBA48554}"/>
          </ac:spMkLst>
        </pc:spChg>
        <pc:spChg chg="add del mod">
          <ac:chgData name="Miraga Aliyev" userId="8d60d527abe6adcc" providerId="LiveId" clId="{ACD68FC1-8C9A-4BC4-8671-6556B2B5666E}" dt="2023-09-30T15:29:45.751" v="1712" actId="478"/>
          <ac:spMkLst>
            <pc:docMk/>
            <pc:sldMk cId="2796951546" sldId="256"/>
            <ac:spMk id="23" creationId="{EC01B463-7930-E838-E3BD-F374D28E3D0F}"/>
          </ac:spMkLst>
        </pc:spChg>
        <pc:spChg chg="add mod">
          <ac:chgData name="Miraga Aliyev" userId="8d60d527abe6adcc" providerId="LiveId" clId="{ACD68FC1-8C9A-4BC4-8671-6556B2B5666E}" dt="2023-09-30T15:29:26.282" v="1709" actId="1076"/>
          <ac:spMkLst>
            <pc:docMk/>
            <pc:sldMk cId="2796951546" sldId="256"/>
            <ac:spMk id="24" creationId="{EF979012-DF63-DD3D-0E21-4DF88E502D4F}"/>
          </ac:spMkLst>
        </pc:spChg>
        <pc:spChg chg="add mod">
          <ac:chgData name="Miraga Aliyev" userId="8d60d527abe6adcc" providerId="LiveId" clId="{ACD68FC1-8C9A-4BC4-8671-6556B2B5666E}" dt="2023-09-30T15:29:38.399" v="1710" actId="1076"/>
          <ac:spMkLst>
            <pc:docMk/>
            <pc:sldMk cId="2796951546" sldId="256"/>
            <ac:spMk id="25" creationId="{A2775B85-E897-61FA-9DB5-E32DD887B145}"/>
          </ac:spMkLst>
        </pc:spChg>
        <pc:spChg chg="add del mod">
          <ac:chgData name="Miraga Aliyev" userId="8d60d527abe6adcc" providerId="LiveId" clId="{ACD68FC1-8C9A-4BC4-8671-6556B2B5666E}" dt="2023-09-29T20:39:56.242" v="529" actId="478"/>
          <ac:spMkLst>
            <pc:docMk/>
            <pc:sldMk cId="2796951546" sldId="256"/>
            <ac:spMk id="30" creationId="{B21894A3-4052-F92E-7680-765835CB73E8}"/>
          </ac:spMkLst>
        </pc:spChg>
        <pc:spChg chg="add del">
          <ac:chgData name="Miraga Aliyev" userId="8d60d527abe6adcc" providerId="LiveId" clId="{ACD68FC1-8C9A-4BC4-8671-6556B2B5666E}" dt="2023-09-29T20:40:05.058" v="531" actId="478"/>
          <ac:spMkLst>
            <pc:docMk/>
            <pc:sldMk cId="2796951546" sldId="256"/>
            <ac:spMk id="31" creationId="{D689F94E-A9EE-F913-ACDD-950E0C067CF1}"/>
          </ac:spMkLst>
        </pc:spChg>
        <pc:spChg chg="add del">
          <ac:chgData name="Miraga Aliyev" userId="8d60d527abe6adcc" providerId="LiveId" clId="{ACD68FC1-8C9A-4BC4-8671-6556B2B5666E}" dt="2023-09-29T20:40:12.803" v="533" actId="478"/>
          <ac:spMkLst>
            <pc:docMk/>
            <pc:sldMk cId="2796951546" sldId="256"/>
            <ac:spMk id="32" creationId="{48A3B341-CB0E-E2A3-A87E-76256755D1AC}"/>
          </ac:spMkLst>
        </pc:spChg>
        <pc:spChg chg="add del">
          <ac:chgData name="Miraga Aliyev" userId="8d60d527abe6adcc" providerId="LiveId" clId="{ACD68FC1-8C9A-4BC4-8671-6556B2B5666E}" dt="2023-09-29T20:40:17.816" v="535" actId="478"/>
          <ac:spMkLst>
            <pc:docMk/>
            <pc:sldMk cId="2796951546" sldId="256"/>
            <ac:spMk id="33" creationId="{1803A452-3918-6E62-7222-69B1BC3B6D33}"/>
          </ac:spMkLst>
        </pc:spChg>
        <pc:spChg chg="add del">
          <ac:chgData name="Miraga Aliyev" userId="8d60d527abe6adcc" providerId="LiveId" clId="{ACD68FC1-8C9A-4BC4-8671-6556B2B5666E}" dt="2023-09-29T20:40:26.591" v="537" actId="478"/>
          <ac:spMkLst>
            <pc:docMk/>
            <pc:sldMk cId="2796951546" sldId="256"/>
            <ac:spMk id="34" creationId="{882B6D9B-E549-3DFF-8F54-2380361B1C5E}"/>
          </ac:spMkLst>
        </pc:spChg>
        <pc:spChg chg="add del">
          <ac:chgData name="Miraga Aliyev" userId="8d60d527abe6adcc" providerId="LiveId" clId="{ACD68FC1-8C9A-4BC4-8671-6556B2B5666E}" dt="2023-09-29T20:40:30.836" v="539" actId="478"/>
          <ac:spMkLst>
            <pc:docMk/>
            <pc:sldMk cId="2796951546" sldId="256"/>
            <ac:spMk id="35" creationId="{4DABF6E5-1362-2ADD-7CB8-BF659EE29CAF}"/>
          </ac:spMkLst>
        </pc:spChg>
        <pc:spChg chg="add del">
          <ac:chgData name="Miraga Aliyev" userId="8d60d527abe6adcc" providerId="LiveId" clId="{ACD68FC1-8C9A-4BC4-8671-6556B2B5666E}" dt="2023-09-29T20:40:40.822" v="541" actId="478"/>
          <ac:spMkLst>
            <pc:docMk/>
            <pc:sldMk cId="2796951546" sldId="256"/>
            <ac:spMk id="36" creationId="{6888F611-09AD-2BF4-3D98-769A89F36147}"/>
          </ac:spMkLst>
        </pc:spChg>
        <pc:spChg chg="add del">
          <ac:chgData name="Miraga Aliyev" userId="8d60d527abe6adcc" providerId="LiveId" clId="{ACD68FC1-8C9A-4BC4-8671-6556B2B5666E}" dt="2023-09-29T20:40:58.129" v="543" actId="478"/>
          <ac:spMkLst>
            <pc:docMk/>
            <pc:sldMk cId="2796951546" sldId="256"/>
            <ac:spMk id="37" creationId="{3156FD67-4D28-3205-920A-820364D7896D}"/>
          </ac:spMkLst>
        </pc:spChg>
        <pc:spChg chg="add del mod">
          <ac:chgData name="Miraga Aliyev" userId="8d60d527abe6adcc" providerId="LiveId" clId="{ACD68FC1-8C9A-4BC4-8671-6556B2B5666E}" dt="2023-09-29T20:43:06.568" v="674" actId="478"/>
          <ac:spMkLst>
            <pc:docMk/>
            <pc:sldMk cId="2796951546" sldId="256"/>
            <ac:spMk id="38" creationId="{D8BCC07A-8FFD-4FF3-75D7-D98266D5030E}"/>
          </ac:spMkLst>
        </pc:spChg>
        <pc:spChg chg="add del mod">
          <ac:chgData name="Miraga Aliyev" userId="8d60d527abe6adcc" providerId="LiveId" clId="{ACD68FC1-8C9A-4BC4-8671-6556B2B5666E}" dt="2023-09-29T20:42:24.027" v="665" actId="478"/>
          <ac:spMkLst>
            <pc:docMk/>
            <pc:sldMk cId="2796951546" sldId="256"/>
            <ac:spMk id="39" creationId="{B47F5ABE-F760-8D11-F540-2255981A4C7F}"/>
          </ac:spMkLst>
        </pc:spChg>
        <pc:spChg chg="add del">
          <ac:chgData name="Miraga Aliyev" userId="8d60d527abe6adcc" providerId="LiveId" clId="{ACD68FC1-8C9A-4BC4-8671-6556B2B5666E}" dt="2023-09-29T20:43:20.731" v="676" actId="478"/>
          <ac:spMkLst>
            <pc:docMk/>
            <pc:sldMk cId="2796951546" sldId="256"/>
            <ac:spMk id="40" creationId="{F7A25A86-1DA2-71FC-D30B-D96CB8A3FFCC}"/>
          </ac:spMkLst>
        </pc:spChg>
        <pc:spChg chg="mod ord">
          <ac:chgData name="Miraga Aliyev" userId="8d60d527abe6adcc" providerId="LiveId" clId="{ACD68FC1-8C9A-4BC4-8671-6556B2B5666E}" dt="2023-09-30T15:01:00.308" v="1373" actId="14838"/>
          <ac:spMkLst>
            <pc:docMk/>
            <pc:sldMk cId="2796951546" sldId="256"/>
            <ac:spMk id="118" creationId="{2B94D810-6BF6-8D87-E70F-8B25353FB312}"/>
          </ac:spMkLst>
        </pc:spChg>
        <pc:grpChg chg="add del mod ord topLvl">
          <ac:chgData name="Miraga Aliyev" userId="8d60d527abe6adcc" providerId="LiveId" clId="{ACD68FC1-8C9A-4BC4-8671-6556B2B5666E}" dt="2023-09-30T15:34:00.851" v="1725" actId="165"/>
          <ac:grpSpMkLst>
            <pc:docMk/>
            <pc:sldMk cId="2796951546" sldId="256"/>
            <ac:grpSpMk id="14" creationId="{3108D464-8CB3-D59F-3878-E4EB519180DD}"/>
          </ac:grpSpMkLst>
        </pc:grpChg>
        <pc:grpChg chg="add del mod ord topLvl">
          <ac:chgData name="Miraga Aliyev" userId="8d60d527abe6adcc" providerId="LiveId" clId="{ACD68FC1-8C9A-4BC4-8671-6556B2B5666E}" dt="2023-09-30T15:33:55.591" v="1724" actId="165"/>
          <ac:grpSpMkLst>
            <pc:docMk/>
            <pc:sldMk cId="2796951546" sldId="256"/>
            <ac:grpSpMk id="17" creationId="{F5ADD127-A3CF-2073-C49B-81B68E29B39D}"/>
          </ac:grpSpMkLst>
        </pc:grpChg>
        <pc:grpChg chg="add del mod">
          <ac:chgData name="Miraga Aliyev" userId="8d60d527abe6adcc" providerId="LiveId" clId="{ACD68FC1-8C9A-4BC4-8671-6556B2B5666E}" dt="2023-09-30T15:33:50.896" v="1723" actId="165"/>
          <ac:grpSpMkLst>
            <pc:docMk/>
            <pc:sldMk cId="2796951546" sldId="256"/>
            <ac:grpSpMk id="27" creationId="{F67FFC51-2947-28D4-8A08-F65D66AED9F4}"/>
          </ac:grpSpMkLst>
        </pc:grpChg>
        <pc:picChg chg="add del mod">
          <ac:chgData name="Miraga Aliyev" userId="8d60d527abe6adcc" providerId="LiveId" clId="{ACD68FC1-8C9A-4BC4-8671-6556B2B5666E}" dt="2023-09-30T14:46:47.003" v="703" actId="478"/>
          <ac:picMkLst>
            <pc:docMk/>
            <pc:sldMk cId="2796951546" sldId="256"/>
            <ac:picMk id="3" creationId="{4989ECA8-6181-279B-CE6E-C7761B2929AC}"/>
          </ac:picMkLst>
        </pc:picChg>
        <pc:cxnChg chg="add del mod">
          <ac:chgData name="Miraga Aliyev" userId="8d60d527abe6adcc" providerId="LiveId" clId="{ACD68FC1-8C9A-4BC4-8671-6556B2B5666E}" dt="2023-09-29T20:38:31.901" v="520" actId="478"/>
          <ac:cxnSpMkLst>
            <pc:docMk/>
            <pc:sldMk cId="2796951546" sldId="256"/>
            <ac:cxnSpMk id="17" creationId="{92D64685-A73D-19E2-AF7B-0B00C38D435A}"/>
          </ac:cxnSpMkLst>
        </pc:cxnChg>
        <pc:cxnChg chg="add del mod">
          <ac:chgData name="Miraga Aliyev" userId="8d60d527abe6adcc" providerId="LiveId" clId="{ACD68FC1-8C9A-4BC4-8671-6556B2B5666E}" dt="2023-09-29T20:37:14.659" v="414" actId="478"/>
          <ac:cxnSpMkLst>
            <pc:docMk/>
            <pc:sldMk cId="2796951546" sldId="256"/>
            <ac:cxnSpMk id="18" creationId="{92BCFF20-AE20-EB24-C499-FE05D1ECA010}"/>
          </ac:cxnSpMkLst>
        </pc:cxnChg>
        <pc:cxnChg chg="add del mod">
          <ac:chgData name="Miraga Aliyev" userId="8d60d527abe6adcc" providerId="LiveId" clId="{ACD68FC1-8C9A-4BC4-8671-6556B2B5666E}" dt="2023-09-29T20:38:31.412" v="519" actId="478"/>
          <ac:cxnSpMkLst>
            <pc:docMk/>
            <pc:sldMk cId="2796951546" sldId="256"/>
            <ac:cxnSpMk id="21" creationId="{7DF74FAD-B057-A1DD-3A45-A907B13B6E5A}"/>
          </ac:cxnSpMkLst>
        </pc:cxnChg>
        <pc:cxnChg chg="add mod">
          <ac:chgData name="Miraga Aliyev" userId="8d60d527abe6adcc" providerId="LiveId" clId="{ACD68FC1-8C9A-4BC4-8671-6556B2B5666E}" dt="2023-09-30T15:28:48.676" v="1703" actId="1076"/>
          <ac:cxnSpMkLst>
            <pc:docMk/>
            <pc:sldMk cId="2796951546" sldId="256"/>
            <ac:cxnSpMk id="22" creationId="{CE10875B-2399-74F4-757E-598BF463AC8F}"/>
          </ac:cxnSpMkLst>
        </pc:cxnChg>
        <pc:cxnChg chg="add del mod">
          <ac:chgData name="Miraga Aliyev" userId="8d60d527abe6adcc" providerId="LiveId" clId="{ACD68FC1-8C9A-4BC4-8671-6556B2B5666E}" dt="2023-09-30T15:29:44.831" v="1711" actId="478"/>
          <ac:cxnSpMkLst>
            <pc:docMk/>
            <pc:sldMk cId="2796951546" sldId="256"/>
            <ac:cxnSpMk id="26" creationId="{C8D72995-B4DB-D67F-F439-020BD7ADAA4B}"/>
          </ac:cxnSpMkLst>
        </pc:cxnChg>
      </pc:sldChg>
      <pc:sldChg chg="addSp delSp modSp add mod modTransition setBg">
        <pc:chgData name="Miraga Aliyev" userId="8d60d527abe6adcc" providerId="LiveId" clId="{ACD68FC1-8C9A-4BC4-8671-6556B2B5666E}" dt="2023-09-30T19:09:43.753" v="3922" actId="1076"/>
        <pc:sldMkLst>
          <pc:docMk/>
          <pc:sldMk cId="2663580340" sldId="257"/>
        </pc:sldMkLst>
        <pc:spChg chg="add mod">
          <ac:chgData name="Miraga Aliyev" userId="8d60d527abe6adcc" providerId="LiveId" clId="{ACD68FC1-8C9A-4BC4-8671-6556B2B5666E}" dt="2023-09-30T15:10:58.792" v="1530" actId="2711"/>
          <ac:spMkLst>
            <pc:docMk/>
            <pc:sldMk cId="2663580340" sldId="257"/>
            <ac:spMk id="2" creationId="{24162F7C-DEFD-EB32-7D96-36C0995050BD}"/>
          </ac:spMkLst>
        </pc:spChg>
        <pc:spChg chg="add mod">
          <ac:chgData name="Miraga Aliyev" userId="8d60d527abe6adcc" providerId="LiveId" clId="{ACD68FC1-8C9A-4BC4-8671-6556B2B5666E}" dt="2023-09-30T15:17:54.345" v="1613" actId="1076"/>
          <ac:spMkLst>
            <pc:docMk/>
            <pc:sldMk cId="2663580340" sldId="257"/>
            <ac:spMk id="3" creationId="{FEF7297D-04EF-645C-87EE-D7449021FC67}"/>
          </ac:spMkLst>
        </pc:spChg>
        <pc:spChg chg="add mod">
          <ac:chgData name="Miraga Aliyev" userId="8d60d527abe6adcc" providerId="LiveId" clId="{ACD68FC1-8C9A-4BC4-8671-6556B2B5666E}" dt="2023-09-30T15:26:19.346" v="1674" actId="1076"/>
          <ac:spMkLst>
            <pc:docMk/>
            <pc:sldMk cId="2663580340" sldId="257"/>
            <ac:spMk id="4" creationId="{DA722917-7201-3BA8-0B3B-FF01E951D120}"/>
          </ac:spMkLst>
        </pc:spChg>
        <pc:spChg chg="add mod">
          <ac:chgData name="Miraga Aliyev" userId="8d60d527abe6adcc" providerId="LiveId" clId="{ACD68FC1-8C9A-4BC4-8671-6556B2B5666E}" dt="2023-09-30T19:09:10.535" v="3920" actId="1076"/>
          <ac:spMkLst>
            <pc:docMk/>
            <pc:sldMk cId="2663580340" sldId="257"/>
            <ac:spMk id="5" creationId="{C137AA78-7B3D-21B3-5EFB-0E5BE2902D47}"/>
          </ac:spMkLst>
        </pc:spChg>
        <pc:spChg chg="mod topLvl">
          <ac:chgData name="Miraga Aliyev" userId="8d60d527abe6adcc" providerId="LiveId" clId="{ACD68FC1-8C9A-4BC4-8671-6556B2B5666E}" dt="2023-09-30T15:34:08.790" v="1728" actId="165"/>
          <ac:spMkLst>
            <pc:docMk/>
            <pc:sldMk cId="2663580340" sldId="257"/>
            <ac:spMk id="10" creationId="{728FD0C1-2E2E-9A7D-FD0C-2FCB1541F1DB}"/>
          </ac:spMkLst>
        </pc:spChg>
        <pc:spChg chg="mod topLvl">
          <ac:chgData name="Miraga Aliyev" userId="8d60d527abe6adcc" providerId="LiveId" clId="{ACD68FC1-8C9A-4BC4-8671-6556B2B5666E}" dt="2023-09-30T15:34:08.790" v="1728" actId="165"/>
          <ac:spMkLst>
            <pc:docMk/>
            <pc:sldMk cId="2663580340" sldId="257"/>
            <ac:spMk id="11" creationId="{5895E655-4204-5F94-4844-0A6234B76EF4}"/>
          </ac:spMkLst>
        </pc:spChg>
        <pc:spChg chg="mod topLvl">
          <ac:chgData name="Miraga Aliyev" userId="8d60d527abe6adcc" providerId="LiveId" clId="{ACD68FC1-8C9A-4BC4-8671-6556B2B5666E}" dt="2023-09-30T16:16:18.165" v="2039" actId="1076"/>
          <ac:spMkLst>
            <pc:docMk/>
            <pc:sldMk cId="2663580340" sldId="257"/>
            <ac:spMk id="13" creationId="{87EF0D14-BC76-F4FE-4168-D048D4A10079}"/>
          </ac:spMkLst>
        </pc:spChg>
        <pc:spChg chg="mod topLvl">
          <ac:chgData name="Miraga Aliyev" userId="8d60d527abe6adcc" providerId="LiveId" clId="{ACD68FC1-8C9A-4BC4-8671-6556B2B5666E}" dt="2023-09-30T15:34:07.331" v="1727" actId="165"/>
          <ac:spMkLst>
            <pc:docMk/>
            <pc:sldMk cId="2663580340" sldId="257"/>
            <ac:spMk id="15" creationId="{15E807C3-0EF4-88A6-F10D-B75844D49E65}"/>
          </ac:spMkLst>
        </pc:spChg>
        <pc:spChg chg="mod topLvl">
          <ac:chgData name="Miraga Aliyev" userId="8d60d527abe6adcc" providerId="LiveId" clId="{ACD68FC1-8C9A-4BC4-8671-6556B2B5666E}" dt="2023-09-30T15:34:07.331" v="1727" actId="165"/>
          <ac:spMkLst>
            <pc:docMk/>
            <pc:sldMk cId="2663580340" sldId="257"/>
            <ac:spMk id="16" creationId="{42037D8F-3A3D-7ABE-1F80-C7DBD22F5864}"/>
          </ac:spMkLst>
        </pc:spChg>
        <pc:spChg chg="mod topLvl">
          <ac:chgData name="Miraga Aliyev" userId="8d60d527abe6adcc" providerId="LiveId" clId="{ACD68FC1-8C9A-4BC4-8671-6556B2B5666E}" dt="2023-09-30T15:34:05.877" v="1726" actId="165"/>
          <ac:spMkLst>
            <pc:docMk/>
            <pc:sldMk cId="2663580340" sldId="257"/>
            <ac:spMk id="18" creationId="{0DC517A6-3A8A-2E4F-6A84-7960ED4C4E45}"/>
          </ac:spMkLst>
        </pc:spChg>
        <pc:spChg chg="add del mod">
          <ac:chgData name="Miraga Aliyev" userId="8d60d527abe6adcc" providerId="LiveId" clId="{ACD68FC1-8C9A-4BC4-8671-6556B2B5666E}" dt="2023-09-30T15:36:00.991" v="1743" actId="478"/>
          <ac:spMkLst>
            <pc:docMk/>
            <pc:sldMk cId="2663580340" sldId="257"/>
            <ac:spMk id="19" creationId="{7137FDA7-35AA-1278-F39C-3FF51857D59F}"/>
          </ac:spMkLst>
        </pc:spChg>
        <pc:spChg chg="add del mod">
          <ac:chgData name="Miraga Aliyev" userId="8d60d527abe6adcc" providerId="LiveId" clId="{ACD68FC1-8C9A-4BC4-8671-6556B2B5666E}" dt="2023-09-30T15:36:00.991" v="1743" actId="478"/>
          <ac:spMkLst>
            <pc:docMk/>
            <pc:sldMk cId="2663580340" sldId="257"/>
            <ac:spMk id="20" creationId="{7E9EE0C3-CA22-9EDA-94A5-1F0415F64E69}"/>
          </ac:spMkLst>
        </pc:spChg>
        <pc:spChg chg="add del mod">
          <ac:chgData name="Miraga Aliyev" userId="8d60d527abe6adcc" providerId="LiveId" clId="{ACD68FC1-8C9A-4BC4-8671-6556B2B5666E}" dt="2023-09-30T16:28:50.876" v="2138"/>
          <ac:spMkLst>
            <pc:docMk/>
            <pc:sldMk cId="2663580340" sldId="257"/>
            <ac:spMk id="21" creationId="{AD9E887E-98CE-1312-0A4E-EFA3554D6667}"/>
          </ac:spMkLst>
        </pc:spChg>
        <pc:spChg chg="add mod">
          <ac:chgData name="Miraga Aliyev" userId="8d60d527abe6adcc" providerId="LiveId" clId="{ACD68FC1-8C9A-4BC4-8671-6556B2B5666E}" dt="2023-09-30T19:09:43.753" v="3922" actId="1076"/>
          <ac:spMkLst>
            <pc:docMk/>
            <pc:sldMk cId="2663580340" sldId="257"/>
            <ac:spMk id="26" creationId="{BB71E950-0E52-58AB-556B-023347A90E8C}"/>
          </ac:spMkLst>
        </pc:spChg>
        <pc:spChg chg="add mod">
          <ac:chgData name="Miraga Aliyev" userId="8d60d527abe6adcc" providerId="LiveId" clId="{ACD68FC1-8C9A-4BC4-8671-6556B2B5666E}" dt="2023-09-30T16:29:05.324" v="2140" actId="1076"/>
          <ac:spMkLst>
            <pc:docMk/>
            <pc:sldMk cId="2663580340" sldId="257"/>
            <ac:spMk id="27" creationId="{1CFAE5D0-C3C3-7218-1E1A-5F1DE62D2763}"/>
          </ac:spMkLst>
        </pc:spChg>
        <pc:spChg chg="add del mod">
          <ac:chgData name="Miraga Aliyev" userId="8d60d527abe6adcc" providerId="LiveId" clId="{ACD68FC1-8C9A-4BC4-8671-6556B2B5666E}" dt="2023-09-30T19:09:38.854" v="3921" actId="478"/>
          <ac:spMkLst>
            <pc:docMk/>
            <pc:sldMk cId="2663580340" sldId="257"/>
            <ac:spMk id="32" creationId="{1884A2D2-AEA3-77B7-474C-04CCDD04745A}"/>
          </ac:spMkLst>
        </pc:spChg>
        <pc:spChg chg="add mod">
          <ac:chgData name="Miraga Aliyev" userId="8d60d527abe6adcc" providerId="LiveId" clId="{ACD68FC1-8C9A-4BC4-8671-6556B2B5666E}" dt="2023-09-30T16:29:25.655" v="2143" actId="1076"/>
          <ac:spMkLst>
            <pc:docMk/>
            <pc:sldMk cId="2663580340" sldId="257"/>
            <ac:spMk id="33" creationId="{67FBDC14-08DF-9977-B0FA-75C17E34B3FA}"/>
          </ac:spMkLst>
        </pc:spChg>
        <pc:spChg chg="mod">
          <ac:chgData name="Miraga Aliyev" userId="8d60d527abe6adcc" providerId="LiveId" clId="{ACD68FC1-8C9A-4BC4-8671-6556B2B5666E}" dt="2023-09-30T15:04:42.182" v="1501" actId="1076"/>
          <ac:spMkLst>
            <pc:docMk/>
            <pc:sldMk cId="2663580340" sldId="257"/>
            <ac:spMk id="118" creationId="{2B94D810-6BF6-8D87-E70F-8B25353FB312}"/>
          </ac:spMkLst>
        </pc:spChg>
        <pc:grpChg chg="add del mod">
          <ac:chgData name="Miraga Aliyev" userId="8d60d527abe6adcc" providerId="LiveId" clId="{ACD68FC1-8C9A-4BC4-8671-6556B2B5666E}" dt="2023-09-30T15:34:05.877" v="1726" actId="165"/>
          <ac:grpSpMkLst>
            <pc:docMk/>
            <pc:sldMk cId="2663580340" sldId="257"/>
            <ac:grpSpMk id="12" creationId="{67372473-C24A-A730-B321-4391FACB2BDD}"/>
          </ac:grpSpMkLst>
        </pc:grpChg>
        <pc:grpChg chg="del mod topLvl">
          <ac:chgData name="Miraga Aliyev" userId="8d60d527abe6adcc" providerId="LiveId" clId="{ACD68FC1-8C9A-4BC4-8671-6556B2B5666E}" dt="2023-09-30T15:34:08.790" v="1728" actId="165"/>
          <ac:grpSpMkLst>
            <pc:docMk/>
            <pc:sldMk cId="2663580340" sldId="257"/>
            <ac:grpSpMk id="14" creationId="{3108D464-8CB3-D59F-3878-E4EB519180DD}"/>
          </ac:grpSpMkLst>
        </pc:grpChg>
        <pc:grpChg chg="del mod topLvl">
          <ac:chgData name="Miraga Aliyev" userId="8d60d527abe6adcc" providerId="LiveId" clId="{ACD68FC1-8C9A-4BC4-8671-6556B2B5666E}" dt="2023-09-30T15:34:07.331" v="1727" actId="165"/>
          <ac:grpSpMkLst>
            <pc:docMk/>
            <pc:sldMk cId="2663580340" sldId="257"/>
            <ac:grpSpMk id="17" creationId="{F5ADD127-A3CF-2073-C49B-81B68E29B39D}"/>
          </ac:grpSpMkLst>
        </pc:grpChg>
        <pc:cxnChg chg="add mod">
          <ac:chgData name="Miraga Aliyev" userId="8d60d527abe6adcc" providerId="LiveId" clId="{ACD68FC1-8C9A-4BC4-8671-6556B2B5666E}" dt="2023-09-30T15:28:02.877" v="1700" actId="1076"/>
          <ac:cxnSpMkLst>
            <pc:docMk/>
            <pc:sldMk cId="2663580340" sldId="257"/>
            <ac:cxnSpMk id="6" creationId="{B2305B83-7963-6C0E-D260-7B19058B20D9}"/>
          </ac:cxnSpMkLst>
        </pc:cxnChg>
        <pc:cxnChg chg="add del mod">
          <ac:chgData name="Miraga Aliyev" userId="8d60d527abe6adcc" providerId="LiveId" clId="{ACD68FC1-8C9A-4BC4-8671-6556B2B5666E}" dt="2023-09-30T16:28:50.876" v="2138"/>
          <ac:cxnSpMkLst>
            <pc:docMk/>
            <pc:sldMk cId="2663580340" sldId="257"/>
            <ac:cxnSpMk id="22" creationId="{DFBEB84F-1696-0492-ACC8-4D12F495FDF7}"/>
          </ac:cxnSpMkLst>
        </pc:cxnChg>
        <pc:cxnChg chg="add del mod">
          <ac:chgData name="Miraga Aliyev" userId="8d60d527abe6adcc" providerId="LiveId" clId="{ACD68FC1-8C9A-4BC4-8671-6556B2B5666E}" dt="2023-09-30T16:28:50.876" v="2138"/>
          <ac:cxnSpMkLst>
            <pc:docMk/>
            <pc:sldMk cId="2663580340" sldId="257"/>
            <ac:cxnSpMk id="23" creationId="{75F20447-1C41-C372-271B-1B172CB8D3F2}"/>
          </ac:cxnSpMkLst>
        </pc:cxnChg>
        <pc:cxnChg chg="add del mod">
          <ac:chgData name="Miraga Aliyev" userId="8d60d527abe6adcc" providerId="LiveId" clId="{ACD68FC1-8C9A-4BC4-8671-6556B2B5666E}" dt="2023-09-30T16:28:50.876" v="2138"/>
          <ac:cxnSpMkLst>
            <pc:docMk/>
            <pc:sldMk cId="2663580340" sldId="257"/>
            <ac:cxnSpMk id="24" creationId="{1C367072-161E-5137-6CC5-304B864D4980}"/>
          </ac:cxnSpMkLst>
        </pc:cxnChg>
        <pc:cxnChg chg="add del mod">
          <ac:chgData name="Miraga Aliyev" userId="8d60d527abe6adcc" providerId="LiveId" clId="{ACD68FC1-8C9A-4BC4-8671-6556B2B5666E}" dt="2023-09-30T16:28:50.876" v="2138"/>
          <ac:cxnSpMkLst>
            <pc:docMk/>
            <pc:sldMk cId="2663580340" sldId="257"/>
            <ac:cxnSpMk id="25" creationId="{8777D5BC-1762-9E26-F105-0B4C430B3BED}"/>
          </ac:cxnSpMkLst>
        </pc:cxnChg>
        <pc:cxnChg chg="add mod">
          <ac:chgData name="Miraga Aliyev" userId="8d60d527abe6adcc" providerId="LiveId" clId="{ACD68FC1-8C9A-4BC4-8671-6556B2B5666E}" dt="2023-09-30T16:29:05.324" v="2140" actId="1076"/>
          <ac:cxnSpMkLst>
            <pc:docMk/>
            <pc:sldMk cId="2663580340" sldId="257"/>
            <ac:cxnSpMk id="28" creationId="{E4A5743F-FF86-249C-16F2-C55082F632E8}"/>
          </ac:cxnSpMkLst>
        </pc:cxnChg>
        <pc:cxnChg chg="add mod">
          <ac:chgData name="Miraga Aliyev" userId="8d60d527abe6adcc" providerId="LiveId" clId="{ACD68FC1-8C9A-4BC4-8671-6556B2B5666E}" dt="2023-09-30T16:29:05.324" v="2140" actId="1076"/>
          <ac:cxnSpMkLst>
            <pc:docMk/>
            <pc:sldMk cId="2663580340" sldId="257"/>
            <ac:cxnSpMk id="29" creationId="{ACB8541D-B484-21C0-2C26-3B3726141DA2}"/>
          </ac:cxnSpMkLst>
        </pc:cxnChg>
        <pc:cxnChg chg="add mod">
          <ac:chgData name="Miraga Aliyev" userId="8d60d527abe6adcc" providerId="LiveId" clId="{ACD68FC1-8C9A-4BC4-8671-6556B2B5666E}" dt="2023-09-30T16:29:05.324" v="2140" actId="1076"/>
          <ac:cxnSpMkLst>
            <pc:docMk/>
            <pc:sldMk cId="2663580340" sldId="257"/>
            <ac:cxnSpMk id="30" creationId="{D140BD5B-F72D-F87A-F287-BF4F300A0477}"/>
          </ac:cxnSpMkLst>
        </pc:cxnChg>
        <pc:cxnChg chg="add mod">
          <ac:chgData name="Miraga Aliyev" userId="8d60d527abe6adcc" providerId="LiveId" clId="{ACD68FC1-8C9A-4BC4-8671-6556B2B5666E}" dt="2023-09-30T16:29:05.324" v="2140" actId="1076"/>
          <ac:cxnSpMkLst>
            <pc:docMk/>
            <pc:sldMk cId="2663580340" sldId="257"/>
            <ac:cxnSpMk id="31" creationId="{38414885-F0CF-1ED6-3D7E-50ADED4FEEFD}"/>
          </ac:cxnSpMkLst>
        </pc:cxnChg>
      </pc:sldChg>
      <pc:sldChg chg="addSp delSp modSp add mod setBg">
        <pc:chgData name="Miraga Aliyev" userId="8d60d527abe6adcc" providerId="LiveId" clId="{ACD68FC1-8C9A-4BC4-8671-6556B2B5666E}" dt="2023-10-01T08:09:30.207" v="6735" actId="1076"/>
        <pc:sldMkLst>
          <pc:docMk/>
          <pc:sldMk cId="943847673" sldId="258"/>
        </pc:sldMkLst>
        <pc:spChg chg="mod">
          <ac:chgData name="Miraga Aliyev" userId="8d60d527abe6adcc" providerId="LiveId" clId="{ACD68FC1-8C9A-4BC4-8671-6556B2B5666E}" dt="2023-09-30T15:36:33.275" v="1747" actId="1076"/>
          <ac:spMkLst>
            <pc:docMk/>
            <pc:sldMk cId="943847673" sldId="258"/>
            <ac:spMk id="2" creationId="{24162F7C-DEFD-EB32-7D96-36C0995050BD}"/>
          </ac:spMkLst>
        </pc:spChg>
        <pc:spChg chg="mod">
          <ac:chgData name="Miraga Aliyev" userId="8d60d527abe6adcc" providerId="LiveId" clId="{ACD68FC1-8C9A-4BC4-8671-6556B2B5666E}" dt="2023-09-30T15:36:23.478" v="1745" actId="1076"/>
          <ac:spMkLst>
            <pc:docMk/>
            <pc:sldMk cId="943847673" sldId="258"/>
            <ac:spMk id="3" creationId="{FEF7297D-04EF-645C-87EE-D7449021FC67}"/>
          </ac:spMkLst>
        </pc:spChg>
        <pc:spChg chg="mod">
          <ac:chgData name="Miraga Aliyev" userId="8d60d527abe6adcc" providerId="LiveId" clId="{ACD68FC1-8C9A-4BC4-8671-6556B2B5666E}" dt="2023-09-30T15:38:41.221" v="1817" actId="1036"/>
          <ac:spMkLst>
            <pc:docMk/>
            <pc:sldMk cId="943847673" sldId="258"/>
            <ac:spMk id="4" creationId="{DA722917-7201-3BA8-0B3B-FF01E951D120}"/>
          </ac:spMkLst>
        </pc:spChg>
        <pc:spChg chg="add del mod">
          <ac:chgData name="Miraga Aliyev" userId="8d60d527abe6adcc" providerId="LiveId" clId="{ACD68FC1-8C9A-4BC4-8671-6556B2B5666E}" dt="2023-09-30T15:38:31.815" v="1814" actId="47"/>
          <ac:spMkLst>
            <pc:docMk/>
            <pc:sldMk cId="943847673" sldId="258"/>
            <ac:spMk id="5" creationId="{90424CB5-A315-9D42-246D-105E7E058B67}"/>
          </ac:spMkLst>
        </pc:spChg>
        <pc:spChg chg="add del mod">
          <ac:chgData name="Miraga Aliyev" userId="8d60d527abe6adcc" providerId="LiveId" clId="{ACD68FC1-8C9A-4BC4-8671-6556B2B5666E}" dt="2023-09-30T17:16:04.015" v="2998" actId="478"/>
          <ac:spMkLst>
            <pc:docMk/>
            <pc:sldMk cId="943847673" sldId="258"/>
            <ac:spMk id="5" creationId="{FB183264-9E79-4659-9A67-7C9EFC947493}"/>
          </ac:spMkLst>
        </pc:spChg>
        <pc:spChg chg="add mod">
          <ac:chgData name="Miraga Aliyev" userId="8d60d527abe6adcc" providerId="LiveId" clId="{ACD68FC1-8C9A-4BC4-8671-6556B2B5666E}" dt="2023-09-30T16:18:14.615" v="2059"/>
          <ac:spMkLst>
            <pc:docMk/>
            <pc:sldMk cId="943847673" sldId="258"/>
            <ac:spMk id="7" creationId="{A6BCAFC7-FAE7-0582-738F-F245A1477401}"/>
          </ac:spMkLst>
        </pc:spChg>
        <pc:spChg chg="add del mod">
          <ac:chgData name="Miraga Aliyev" userId="8d60d527abe6adcc" providerId="LiveId" clId="{ACD68FC1-8C9A-4BC4-8671-6556B2B5666E}" dt="2023-09-30T17:16:04.015" v="2998" actId="478"/>
          <ac:spMkLst>
            <pc:docMk/>
            <pc:sldMk cId="943847673" sldId="258"/>
            <ac:spMk id="8" creationId="{2D84BC75-5F31-BB33-858E-23E1D7BEED07}"/>
          </ac:spMkLst>
        </pc:spChg>
        <pc:spChg chg="add mod">
          <ac:chgData name="Miraga Aliyev" userId="8d60d527abe6adcc" providerId="LiveId" clId="{ACD68FC1-8C9A-4BC4-8671-6556B2B5666E}" dt="2023-10-01T08:09:30.207" v="6735" actId="1076"/>
          <ac:spMkLst>
            <pc:docMk/>
            <pc:sldMk cId="943847673" sldId="258"/>
            <ac:spMk id="8" creationId="{978D26B5-D2BF-53D0-6E8F-1EB12F5F0BE8}"/>
          </ac:spMkLst>
        </pc:spChg>
        <pc:spChg chg="add del mod">
          <ac:chgData name="Miraga Aliyev" userId="8d60d527abe6adcc" providerId="LiveId" clId="{ACD68FC1-8C9A-4BC4-8671-6556B2B5666E}" dt="2023-09-30T15:42:17.116" v="1847"/>
          <ac:spMkLst>
            <pc:docMk/>
            <pc:sldMk cId="943847673" sldId="258"/>
            <ac:spMk id="8" creationId="{E1A87EDD-645D-CE8A-C9CD-6D70C0D6ADE5}"/>
          </ac:spMkLst>
        </pc:spChg>
        <pc:spChg chg="mod">
          <ac:chgData name="Miraga Aliyev" userId="8d60d527abe6adcc" providerId="LiveId" clId="{ACD68FC1-8C9A-4BC4-8671-6556B2B5666E}" dt="2023-09-30T16:10:47.201" v="2028" actId="1076"/>
          <ac:spMkLst>
            <pc:docMk/>
            <pc:sldMk cId="943847673" sldId="258"/>
            <ac:spMk id="10" creationId="{728FD0C1-2E2E-9A7D-FD0C-2FCB1541F1DB}"/>
          </ac:spMkLst>
        </pc:spChg>
        <pc:spChg chg="mod">
          <ac:chgData name="Miraga Aliyev" userId="8d60d527abe6adcc" providerId="LiveId" clId="{ACD68FC1-8C9A-4BC4-8671-6556B2B5666E}" dt="2023-09-30T15:34:47.902" v="1737" actId="1076"/>
          <ac:spMkLst>
            <pc:docMk/>
            <pc:sldMk cId="943847673" sldId="258"/>
            <ac:spMk id="11" creationId="{5895E655-4204-5F94-4844-0A6234B76EF4}"/>
          </ac:spMkLst>
        </pc:spChg>
        <pc:spChg chg="mod">
          <ac:chgData name="Miraga Aliyev" userId="8d60d527abe6adcc" providerId="LiveId" clId="{ACD68FC1-8C9A-4BC4-8671-6556B2B5666E}" dt="2023-09-30T15:34:47.902" v="1737" actId="1076"/>
          <ac:spMkLst>
            <pc:docMk/>
            <pc:sldMk cId="943847673" sldId="258"/>
            <ac:spMk id="13" creationId="{87EF0D14-BC76-F4FE-4168-D048D4A10079}"/>
          </ac:spMkLst>
        </pc:spChg>
        <pc:spChg chg="add del mod">
          <ac:chgData name="Miraga Aliyev" userId="8d60d527abe6adcc" providerId="LiveId" clId="{ACD68FC1-8C9A-4BC4-8671-6556B2B5666E}" dt="2023-09-30T17:16:04.015" v="2998" actId="478"/>
          <ac:spMkLst>
            <pc:docMk/>
            <pc:sldMk cId="943847673" sldId="258"/>
            <ac:spMk id="14" creationId="{F8939C7E-F244-6591-64B6-45E8B10E91FD}"/>
          </ac:spMkLst>
        </pc:spChg>
        <pc:spChg chg="add del mod">
          <ac:chgData name="Miraga Aliyev" userId="8d60d527abe6adcc" providerId="LiveId" clId="{ACD68FC1-8C9A-4BC4-8671-6556B2B5666E}" dt="2023-09-30T16:11:03.924" v="2034" actId="478"/>
          <ac:spMkLst>
            <pc:docMk/>
            <pc:sldMk cId="943847673" sldId="258"/>
            <ac:spMk id="15" creationId="{15E807C3-0EF4-88A6-F10D-B75844D49E65}"/>
          </ac:spMkLst>
        </pc:spChg>
        <pc:spChg chg="add del mod">
          <ac:chgData name="Miraga Aliyev" userId="8d60d527abe6adcc" providerId="LiveId" clId="{ACD68FC1-8C9A-4BC4-8671-6556B2B5666E}" dt="2023-09-30T17:16:04.015" v="2998" actId="478"/>
          <ac:spMkLst>
            <pc:docMk/>
            <pc:sldMk cId="943847673" sldId="258"/>
            <ac:spMk id="15" creationId="{EBD6077C-17AF-7CA5-3E59-7C0BD29BA157}"/>
          </ac:spMkLst>
        </pc:spChg>
        <pc:spChg chg="add del mod">
          <ac:chgData name="Miraga Aliyev" userId="8d60d527abe6adcc" providerId="LiveId" clId="{ACD68FC1-8C9A-4BC4-8671-6556B2B5666E}" dt="2023-09-30T19:07:56.581" v="3915" actId="1076"/>
          <ac:spMkLst>
            <pc:docMk/>
            <pc:sldMk cId="943847673" sldId="258"/>
            <ac:spMk id="16" creationId="{42037D8F-3A3D-7ABE-1F80-C7DBD22F5864}"/>
          </ac:spMkLst>
        </pc:spChg>
        <pc:spChg chg="mod">
          <ac:chgData name="Miraga Aliyev" userId="8d60d527abe6adcc" providerId="LiveId" clId="{ACD68FC1-8C9A-4BC4-8671-6556B2B5666E}" dt="2023-09-30T15:34:47.902" v="1737" actId="1076"/>
          <ac:spMkLst>
            <pc:docMk/>
            <pc:sldMk cId="943847673" sldId="258"/>
            <ac:spMk id="18" creationId="{0DC517A6-3A8A-2E4F-6A84-7960ED4C4E45}"/>
          </ac:spMkLst>
        </pc:spChg>
        <pc:spChg chg="add mod">
          <ac:chgData name="Miraga Aliyev" userId="8d60d527abe6adcc" providerId="LiveId" clId="{ACD68FC1-8C9A-4BC4-8671-6556B2B5666E}" dt="2023-09-30T16:24:00.236" v="2083" actId="14100"/>
          <ac:spMkLst>
            <pc:docMk/>
            <pc:sldMk cId="943847673" sldId="258"/>
            <ac:spMk id="19" creationId="{77950EA1-BE28-8DDA-3863-46B519F9BF2C}"/>
          </ac:spMkLst>
        </pc:spChg>
        <pc:spChg chg="add del mod">
          <ac:chgData name="Miraga Aliyev" userId="8d60d527abe6adcc" providerId="LiveId" clId="{ACD68FC1-8C9A-4BC4-8671-6556B2B5666E}" dt="2023-09-30T17:16:04.015" v="2998" actId="478"/>
          <ac:spMkLst>
            <pc:docMk/>
            <pc:sldMk cId="943847673" sldId="258"/>
            <ac:spMk id="22" creationId="{969E6082-FD04-AE9A-6DD9-69EBA15A6324}"/>
          </ac:spMkLst>
        </pc:spChg>
        <pc:spChg chg="add del mod">
          <ac:chgData name="Miraga Aliyev" userId="8d60d527abe6adcc" providerId="LiveId" clId="{ACD68FC1-8C9A-4BC4-8671-6556B2B5666E}" dt="2023-09-30T17:16:04.015" v="2998" actId="478"/>
          <ac:spMkLst>
            <pc:docMk/>
            <pc:sldMk cId="943847673" sldId="258"/>
            <ac:spMk id="26" creationId="{3373DF6E-0CEE-D859-A94B-A6B1C57B5CAD}"/>
          </ac:spMkLst>
        </pc:spChg>
        <pc:spChg chg="add del mod">
          <ac:chgData name="Miraga Aliyev" userId="8d60d527abe6adcc" providerId="LiveId" clId="{ACD68FC1-8C9A-4BC4-8671-6556B2B5666E}" dt="2023-09-30T16:09:52.805" v="2017"/>
          <ac:spMkLst>
            <pc:docMk/>
            <pc:sldMk cId="943847673" sldId="258"/>
            <ac:spMk id="27" creationId="{2E0D1D32-6136-75D4-7840-1C2D38BB85F5}"/>
          </ac:spMkLst>
        </pc:spChg>
        <pc:spChg chg="add del mod">
          <ac:chgData name="Miraga Aliyev" userId="8d60d527abe6adcc" providerId="LiveId" clId="{ACD68FC1-8C9A-4BC4-8671-6556B2B5666E}" dt="2023-09-30T17:16:04.015" v="2998" actId="478"/>
          <ac:spMkLst>
            <pc:docMk/>
            <pc:sldMk cId="943847673" sldId="258"/>
            <ac:spMk id="27" creationId="{44B89903-CA49-F4E3-9239-5FA21DED52A9}"/>
          </ac:spMkLst>
        </pc:spChg>
        <pc:spChg chg="add mod">
          <ac:chgData name="Miraga Aliyev" userId="8d60d527abe6adcc" providerId="LiveId" clId="{ACD68FC1-8C9A-4BC4-8671-6556B2B5666E}" dt="2023-09-30T19:08:01.954" v="3916" actId="1076"/>
          <ac:spMkLst>
            <pc:docMk/>
            <pc:sldMk cId="943847673" sldId="258"/>
            <ac:spMk id="28" creationId="{F072B379-1025-598A-91C1-C2B01D05351E}"/>
          </ac:spMkLst>
        </pc:spChg>
        <pc:spChg chg="add mod">
          <ac:chgData name="Miraga Aliyev" userId="8d60d527abe6adcc" providerId="LiveId" clId="{ACD68FC1-8C9A-4BC4-8671-6556B2B5666E}" dt="2023-09-30T16:38:53.819" v="2226" actId="20577"/>
          <ac:spMkLst>
            <pc:docMk/>
            <pc:sldMk cId="943847673" sldId="258"/>
            <ac:spMk id="29" creationId="{C7C9B320-4DD0-1E64-89E2-91D36DB0E96C}"/>
          </ac:spMkLst>
        </pc:spChg>
        <pc:spChg chg="add mod">
          <ac:chgData name="Miraga Aliyev" userId="8d60d527abe6adcc" providerId="LiveId" clId="{ACD68FC1-8C9A-4BC4-8671-6556B2B5666E}" dt="2023-09-30T16:27:56.511" v="2132" actId="1076"/>
          <ac:spMkLst>
            <pc:docMk/>
            <pc:sldMk cId="943847673" sldId="258"/>
            <ac:spMk id="30" creationId="{B2C60BF0-C388-4246-BE2B-3C9EB80964A9}"/>
          </ac:spMkLst>
        </pc:spChg>
        <pc:spChg chg="add del mod">
          <ac:chgData name="Miraga Aliyev" userId="8d60d527abe6adcc" providerId="LiveId" clId="{ACD68FC1-8C9A-4BC4-8671-6556B2B5666E}" dt="2023-09-30T16:33:51.397" v="2201" actId="478"/>
          <ac:spMkLst>
            <pc:docMk/>
            <pc:sldMk cId="943847673" sldId="258"/>
            <ac:spMk id="31" creationId="{2BE6C066-7343-9DE8-F63D-D312AFEEDDA9}"/>
          </ac:spMkLst>
        </pc:spChg>
        <pc:spChg chg="add mod">
          <ac:chgData name="Miraga Aliyev" userId="8d60d527abe6adcc" providerId="LiveId" clId="{ACD68FC1-8C9A-4BC4-8671-6556B2B5666E}" dt="2023-09-30T17:16:07.925" v="3000" actId="1076"/>
          <ac:spMkLst>
            <pc:docMk/>
            <pc:sldMk cId="943847673" sldId="258"/>
            <ac:spMk id="31" creationId="{5841510C-682B-5860-B515-5A316BCE4BD1}"/>
          </ac:spMkLst>
        </pc:spChg>
        <pc:spChg chg="add del mod">
          <ac:chgData name="Miraga Aliyev" userId="8d60d527abe6adcc" providerId="LiveId" clId="{ACD68FC1-8C9A-4BC4-8671-6556B2B5666E}" dt="2023-09-30T16:53:31.247" v="2682" actId="478"/>
          <ac:spMkLst>
            <pc:docMk/>
            <pc:sldMk cId="943847673" sldId="258"/>
            <ac:spMk id="32" creationId="{0560F781-CDEC-F386-8EC5-3E0F7E685033}"/>
          </ac:spMkLst>
        </pc:spChg>
        <pc:spChg chg="add mod">
          <ac:chgData name="Miraga Aliyev" userId="8d60d527abe6adcc" providerId="LiveId" clId="{ACD68FC1-8C9A-4BC4-8671-6556B2B5666E}" dt="2023-09-30T17:16:07.925" v="3000" actId="1076"/>
          <ac:spMkLst>
            <pc:docMk/>
            <pc:sldMk cId="943847673" sldId="258"/>
            <ac:spMk id="33" creationId="{7E9082B8-D039-CBD1-0DED-AE2F41C9FE3C}"/>
          </ac:spMkLst>
        </pc:spChg>
        <pc:spChg chg="add mod">
          <ac:chgData name="Miraga Aliyev" userId="8d60d527abe6adcc" providerId="LiveId" clId="{ACD68FC1-8C9A-4BC4-8671-6556B2B5666E}" dt="2023-09-30T17:16:07.925" v="3000" actId="1076"/>
          <ac:spMkLst>
            <pc:docMk/>
            <pc:sldMk cId="943847673" sldId="258"/>
            <ac:spMk id="34" creationId="{353ABCE7-D4A1-55F7-E68B-CA5D8A01D2D4}"/>
          </ac:spMkLst>
        </pc:spChg>
        <pc:spChg chg="add mod">
          <ac:chgData name="Miraga Aliyev" userId="8d60d527abe6adcc" providerId="LiveId" clId="{ACD68FC1-8C9A-4BC4-8671-6556B2B5666E}" dt="2023-09-30T17:16:07.925" v="3000" actId="1076"/>
          <ac:spMkLst>
            <pc:docMk/>
            <pc:sldMk cId="943847673" sldId="258"/>
            <ac:spMk id="35" creationId="{843F8CFB-4985-DC63-5802-A298EA6AEA67}"/>
          </ac:spMkLst>
        </pc:spChg>
        <pc:spChg chg="add mod">
          <ac:chgData name="Miraga Aliyev" userId="8d60d527abe6adcc" providerId="LiveId" clId="{ACD68FC1-8C9A-4BC4-8671-6556B2B5666E}" dt="2023-09-30T17:16:07.925" v="3000" actId="1076"/>
          <ac:spMkLst>
            <pc:docMk/>
            <pc:sldMk cId="943847673" sldId="258"/>
            <ac:spMk id="40" creationId="{F733E3E4-3524-2C13-43E3-B57EEC070CE5}"/>
          </ac:spMkLst>
        </pc:spChg>
        <pc:spChg chg="add mod">
          <ac:chgData name="Miraga Aliyev" userId="8d60d527abe6adcc" providerId="LiveId" clId="{ACD68FC1-8C9A-4BC4-8671-6556B2B5666E}" dt="2023-09-30T17:16:07.925" v="3000" actId="1076"/>
          <ac:spMkLst>
            <pc:docMk/>
            <pc:sldMk cId="943847673" sldId="258"/>
            <ac:spMk id="41" creationId="{CD82C769-50A2-F48D-8D37-3D337D6CF975}"/>
          </ac:spMkLst>
        </pc:spChg>
        <pc:spChg chg="add mod">
          <ac:chgData name="Miraga Aliyev" userId="8d60d527abe6adcc" providerId="LiveId" clId="{ACD68FC1-8C9A-4BC4-8671-6556B2B5666E}" dt="2023-09-30T19:08:52.484" v="3917" actId="207"/>
          <ac:spMkLst>
            <pc:docMk/>
            <pc:sldMk cId="943847673" sldId="258"/>
            <ac:spMk id="42" creationId="{F3A0F005-1F19-8C91-8A00-A1236EEF6624}"/>
          </ac:spMkLst>
        </pc:spChg>
        <pc:spChg chg="del">
          <ac:chgData name="Miraga Aliyev" userId="8d60d527abe6adcc" providerId="LiveId" clId="{ACD68FC1-8C9A-4BC4-8671-6556B2B5666E}" dt="2023-09-30T15:36:09.029" v="1744" actId="478"/>
          <ac:spMkLst>
            <pc:docMk/>
            <pc:sldMk cId="943847673" sldId="258"/>
            <ac:spMk id="118" creationId="{2B94D810-6BF6-8D87-E70F-8B25353FB312}"/>
          </ac:spMkLst>
        </pc:spChg>
        <pc:grpChg chg="add del mod">
          <ac:chgData name="Miraga Aliyev" userId="8d60d527abe6adcc" providerId="LiveId" clId="{ACD68FC1-8C9A-4BC4-8671-6556B2B5666E}" dt="2023-09-30T16:04:45.894" v="1934" actId="165"/>
          <ac:grpSpMkLst>
            <pc:docMk/>
            <pc:sldMk cId="943847673" sldId="258"/>
            <ac:grpSpMk id="26" creationId="{B7A8BFC1-CF45-62A6-955B-B68E5EDC0503}"/>
          </ac:grpSpMkLst>
        </pc:grpChg>
        <pc:cxnChg chg="mod">
          <ac:chgData name="Miraga Aliyev" userId="8d60d527abe6adcc" providerId="LiveId" clId="{ACD68FC1-8C9A-4BC4-8671-6556B2B5666E}" dt="2023-09-30T15:36:33.275" v="1747" actId="1076"/>
          <ac:cxnSpMkLst>
            <pc:docMk/>
            <pc:sldMk cId="943847673" sldId="258"/>
            <ac:cxnSpMk id="6" creationId="{B2305B83-7963-6C0E-D260-7B19058B20D9}"/>
          </ac:cxnSpMkLst>
        </pc:cxnChg>
        <pc:cxnChg chg="add del mod">
          <ac:chgData name="Miraga Aliyev" userId="8d60d527abe6adcc" providerId="LiveId" clId="{ACD68FC1-8C9A-4BC4-8671-6556B2B5666E}" dt="2023-09-30T17:16:04.015" v="2998" actId="478"/>
          <ac:cxnSpMkLst>
            <pc:docMk/>
            <pc:sldMk cId="943847673" sldId="258"/>
            <ac:cxnSpMk id="9" creationId="{9024F32D-5BB0-3671-C363-2C7F2CD09A8B}"/>
          </ac:cxnSpMkLst>
        </pc:cxnChg>
        <pc:cxnChg chg="add del mod">
          <ac:chgData name="Miraga Aliyev" userId="8d60d527abe6adcc" providerId="LiveId" clId="{ACD68FC1-8C9A-4BC4-8671-6556B2B5666E}" dt="2023-09-30T17:16:04.015" v="2998" actId="478"/>
          <ac:cxnSpMkLst>
            <pc:docMk/>
            <pc:sldMk cId="943847673" sldId="258"/>
            <ac:cxnSpMk id="12" creationId="{385B566D-FF85-5A18-7909-6FE06A92BCA5}"/>
          </ac:cxnSpMkLst>
        </pc:cxnChg>
        <pc:cxnChg chg="add del mod">
          <ac:chgData name="Miraga Aliyev" userId="8d60d527abe6adcc" providerId="LiveId" clId="{ACD68FC1-8C9A-4BC4-8671-6556B2B5666E}" dt="2023-09-30T15:44:26.629" v="1872" actId="478"/>
          <ac:cxnSpMkLst>
            <pc:docMk/>
            <pc:sldMk cId="943847673" sldId="258"/>
            <ac:cxnSpMk id="12" creationId="{9D36B140-C4FB-1682-CE8D-6F52FA7C5153}"/>
          </ac:cxnSpMkLst>
        </pc:cxnChg>
        <pc:cxnChg chg="add del mod">
          <ac:chgData name="Miraga Aliyev" userId="8d60d527abe6adcc" providerId="LiveId" clId="{ACD68FC1-8C9A-4BC4-8671-6556B2B5666E}" dt="2023-09-30T15:44:25.732" v="1871" actId="478"/>
          <ac:cxnSpMkLst>
            <pc:docMk/>
            <pc:sldMk cId="943847673" sldId="258"/>
            <ac:cxnSpMk id="17" creationId="{00B81C55-D906-C6E2-C6E5-35546DFBE098}"/>
          </ac:cxnSpMkLst>
        </pc:cxnChg>
        <pc:cxnChg chg="add del mod">
          <ac:chgData name="Miraga Aliyev" userId="8d60d527abe6adcc" providerId="LiveId" clId="{ACD68FC1-8C9A-4BC4-8671-6556B2B5666E}" dt="2023-09-30T17:16:04.015" v="2998" actId="478"/>
          <ac:cxnSpMkLst>
            <pc:docMk/>
            <pc:sldMk cId="943847673" sldId="258"/>
            <ac:cxnSpMk id="17" creationId="{E38F16A3-BF76-1CA0-1F32-2C23D3721768}"/>
          </ac:cxnSpMkLst>
        </pc:cxnChg>
        <pc:cxnChg chg="add del mod">
          <ac:chgData name="Miraga Aliyev" userId="8d60d527abe6adcc" providerId="LiveId" clId="{ACD68FC1-8C9A-4BC4-8671-6556B2B5666E}" dt="2023-09-30T17:16:04.015" v="2998" actId="478"/>
          <ac:cxnSpMkLst>
            <pc:docMk/>
            <pc:sldMk cId="943847673" sldId="258"/>
            <ac:cxnSpMk id="20" creationId="{8934DB33-D0D8-A767-912B-CC41B7DE8194}"/>
          </ac:cxnSpMkLst>
        </pc:cxnChg>
        <pc:cxnChg chg="add mod">
          <ac:chgData name="Miraga Aliyev" userId="8d60d527abe6adcc" providerId="LiveId" clId="{ACD68FC1-8C9A-4BC4-8671-6556B2B5666E}" dt="2023-09-30T16:04:24.961" v="1928" actId="692"/>
          <ac:cxnSpMkLst>
            <pc:docMk/>
            <pc:sldMk cId="943847673" sldId="258"/>
            <ac:cxnSpMk id="21" creationId="{F678D9B9-2A14-C3DF-18D0-1D56EC8DEE16}"/>
          </ac:cxnSpMkLst>
        </pc:cxnChg>
        <pc:cxnChg chg="add mod">
          <ac:chgData name="Miraga Aliyev" userId="8d60d527abe6adcc" providerId="LiveId" clId="{ACD68FC1-8C9A-4BC4-8671-6556B2B5666E}" dt="2023-09-30T16:04:24.961" v="1928" actId="692"/>
          <ac:cxnSpMkLst>
            <pc:docMk/>
            <pc:sldMk cId="943847673" sldId="258"/>
            <ac:cxnSpMk id="23" creationId="{E92DAEC0-7400-CA5C-60DE-C9B6FBC9C546}"/>
          </ac:cxnSpMkLst>
        </pc:cxnChg>
        <pc:cxnChg chg="add mod topLvl">
          <ac:chgData name="Miraga Aliyev" userId="8d60d527abe6adcc" providerId="LiveId" clId="{ACD68FC1-8C9A-4BC4-8671-6556B2B5666E}" dt="2023-09-30T16:24:08.822" v="2085" actId="1076"/>
          <ac:cxnSpMkLst>
            <pc:docMk/>
            <pc:sldMk cId="943847673" sldId="258"/>
            <ac:cxnSpMk id="24" creationId="{20027A67-2DE5-1BF0-8112-317DF556D7D7}"/>
          </ac:cxnSpMkLst>
        </pc:cxnChg>
        <pc:cxnChg chg="add mod topLvl">
          <ac:chgData name="Miraga Aliyev" userId="8d60d527abe6adcc" providerId="LiveId" clId="{ACD68FC1-8C9A-4BC4-8671-6556B2B5666E}" dt="2023-09-30T16:24:08.822" v="2085" actId="1076"/>
          <ac:cxnSpMkLst>
            <pc:docMk/>
            <pc:sldMk cId="943847673" sldId="258"/>
            <ac:cxnSpMk id="25" creationId="{D6D61F50-1729-97BC-F442-AA7C2314F38F}"/>
          </ac:cxnSpMkLst>
        </pc:cxnChg>
        <pc:cxnChg chg="add mod">
          <ac:chgData name="Miraga Aliyev" userId="8d60d527abe6adcc" providerId="LiveId" clId="{ACD68FC1-8C9A-4BC4-8671-6556B2B5666E}" dt="2023-09-30T17:16:07.925" v="3000" actId="1076"/>
          <ac:cxnSpMkLst>
            <pc:docMk/>
            <pc:sldMk cId="943847673" sldId="258"/>
            <ac:cxnSpMk id="36" creationId="{545E8550-C169-7A06-FEDC-939FF6757657}"/>
          </ac:cxnSpMkLst>
        </pc:cxnChg>
        <pc:cxnChg chg="add mod">
          <ac:chgData name="Miraga Aliyev" userId="8d60d527abe6adcc" providerId="LiveId" clId="{ACD68FC1-8C9A-4BC4-8671-6556B2B5666E}" dt="2023-09-30T17:16:07.925" v="3000" actId="1076"/>
          <ac:cxnSpMkLst>
            <pc:docMk/>
            <pc:sldMk cId="943847673" sldId="258"/>
            <ac:cxnSpMk id="37" creationId="{54B72950-7AE7-C984-7AFC-C2A02314C503}"/>
          </ac:cxnSpMkLst>
        </pc:cxnChg>
        <pc:cxnChg chg="add mod">
          <ac:chgData name="Miraga Aliyev" userId="8d60d527abe6adcc" providerId="LiveId" clId="{ACD68FC1-8C9A-4BC4-8671-6556B2B5666E}" dt="2023-09-30T17:16:07.925" v="3000" actId="1076"/>
          <ac:cxnSpMkLst>
            <pc:docMk/>
            <pc:sldMk cId="943847673" sldId="258"/>
            <ac:cxnSpMk id="38" creationId="{8CC28880-9841-E21E-6976-21E0B49F1202}"/>
          </ac:cxnSpMkLst>
        </pc:cxnChg>
        <pc:cxnChg chg="add mod">
          <ac:chgData name="Miraga Aliyev" userId="8d60d527abe6adcc" providerId="LiveId" clId="{ACD68FC1-8C9A-4BC4-8671-6556B2B5666E}" dt="2023-09-30T17:16:07.925" v="3000" actId="1076"/>
          <ac:cxnSpMkLst>
            <pc:docMk/>
            <pc:sldMk cId="943847673" sldId="258"/>
            <ac:cxnSpMk id="39" creationId="{EBADF43F-018C-6CC1-F625-A533D5A27EB1}"/>
          </ac:cxnSpMkLst>
        </pc:cxnChg>
      </pc:sldChg>
      <pc:sldChg chg="modSp add del mod">
        <pc:chgData name="Miraga Aliyev" userId="8d60d527abe6adcc" providerId="LiveId" clId="{ACD68FC1-8C9A-4BC4-8671-6556B2B5666E}" dt="2023-09-30T15:34:26.506" v="1729" actId="47"/>
        <pc:sldMkLst>
          <pc:docMk/>
          <pc:sldMk cId="2052443335" sldId="258"/>
        </pc:sldMkLst>
        <pc:spChg chg="mod">
          <ac:chgData name="Miraga Aliyev" userId="8d60d527abe6adcc" providerId="LiveId" clId="{ACD68FC1-8C9A-4BC4-8671-6556B2B5666E}" dt="2023-09-30T15:31:32.086" v="1718" actId="1076"/>
          <ac:spMkLst>
            <pc:docMk/>
            <pc:sldMk cId="2052443335" sldId="258"/>
            <ac:spMk id="18" creationId="{0DC517A6-3A8A-2E4F-6A84-7960ED4C4E45}"/>
          </ac:spMkLst>
        </pc:spChg>
      </pc:sldChg>
      <pc:sldChg chg="addSp delSp modSp add del mod modAnim">
        <pc:chgData name="Miraga Aliyev" userId="8d60d527abe6adcc" providerId="LiveId" clId="{ACD68FC1-8C9A-4BC4-8671-6556B2B5666E}" dt="2023-09-30T17:15:12.392" v="2992" actId="47"/>
        <pc:sldMkLst>
          <pc:docMk/>
          <pc:sldMk cId="716669518" sldId="259"/>
        </pc:sldMkLst>
        <pc:spChg chg="del mod">
          <ac:chgData name="Miraga Aliyev" userId="8d60d527abe6adcc" providerId="LiveId" clId="{ACD68FC1-8C9A-4BC4-8671-6556B2B5666E}" dt="2023-09-30T16:31:50.591" v="2151" actId="478"/>
          <ac:spMkLst>
            <pc:docMk/>
            <pc:sldMk cId="716669518" sldId="259"/>
            <ac:spMk id="2" creationId="{24162F7C-DEFD-EB32-7D96-36C0995050BD}"/>
          </ac:spMkLst>
        </pc:spChg>
        <pc:spChg chg="add del mod">
          <ac:chgData name="Miraga Aliyev" userId="8d60d527abe6adcc" providerId="LiveId" clId="{ACD68FC1-8C9A-4BC4-8671-6556B2B5666E}" dt="2023-09-30T16:53:39.719" v="2684"/>
          <ac:spMkLst>
            <pc:docMk/>
            <pc:sldMk cId="716669518" sldId="259"/>
            <ac:spMk id="2" creationId="{4E2F5119-0684-2845-658B-70451B1CD44E}"/>
          </ac:spMkLst>
        </pc:spChg>
        <pc:spChg chg="add del mod">
          <ac:chgData name="Miraga Aliyev" userId="8d60d527abe6adcc" providerId="LiveId" clId="{ACD68FC1-8C9A-4BC4-8671-6556B2B5666E}" dt="2023-09-30T16:53:39.719" v="2684"/>
          <ac:spMkLst>
            <pc:docMk/>
            <pc:sldMk cId="716669518" sldId="259"/>
            <ac:spMk id="3" creationId="{C5FC9E99-CBCC-11FF-2544-E297CF428BE3}"/>
          </ac:spMkLst>
        </pc:spChg>
        <pc:spChg chg="del">
          <ac:chgData name="Miraga Aliyev" userId="8d60d527abe6adcc" providerId="LiveId" clId="{ACD68FC1-8C9A-4BC4-8671-6556B2B5666E}" dt="2023-09-30T16:31:54.608" v="2153" actId="478"/>
          <ac:spMkLst>
            <pc:docMk/>
            <pc:sldMk cId="716669518" sldId="259"/>
            <ac:spMk id="3" creationId="{FEF7297D-04EF-645C-87EE-D7449021FC67}"/>
          </ac:spMkLst>
        </pc:spChg>
        <pc:spChg chg="del">
          <ac:chgData name="Miraga Aliyev" userId="8d60d527abe6adcc" providerId="LiveId" clId="{ACD68FC1-8C9A-4BC4-8671-6556B2B5666E}" dt="2023-09-30T16:31:52.366" v="2152" actId="478"/>
          <ac:spMkLst>
            <pc:docMk/>
            <pc:sldMk cId="716669518" sldId="259"/>
            <ac:spMk id="4" creationId="{DA722917-7201-3BA8-0B3B-FF01E951D120}"/>
          </ac:spMkLst>
        </pc:spChg>
        <pc:spChg chg="add del mod">
          <ac:chgData name="Miraga Aliyev" userId="8d60d527abe6adcc" providerId="LiveId" clId="{ACD68FC1-8C9A-4BC4-8671-6556B2B5666E}" dt="2023-09-30T16:34:39.318" v="2203" actId="767"/>
          <ac:spMkLst>
            <pc:docMk/>
            <pc:sldMk cId="716669518" sldId="259"/>
            <ac:spMk id="5" creationId="{68B979B3-9A30-8396-B412-C6E3B1D60C81}"/>
          </ac:spMkLst>
        </pc:spChg>
        <pc:spChg chg="add del mod">
          <ac:chgData name="Miraga Aliyev" userId="8d60d527abe6adcc" providerId="LiveId" clId="{ACD68FC1-8C9A-4BC4-8671-6556B2B5666E}" dt="2023-09-30T16:53:39.719" v="2684"/>
          <ac:spMkLst>
            <pc:docMk/>
            <pc:sldMk cId="716669518" sldId="259"/>
            <ac:spMk id="6" creationId="{C94776C8-6F1B-FF86-6BE7-0B9BBB266EB6}"/>
          </ac:spMkLst>
        </pc:spChg>
        <pc:spChg chg="mod">
          <ac:chgData name="Miraga Aliyev" userId="8d60d527abe6adcc" providerId="LiveId" clId="{ACD68FC1-8C9A-4BC4-8671-6556B2B5666E}" dt="2023-09-30T16:31:58.283" v="2154" actId="1076"/>
          <ac:spMkLst>
            <pc:docMk/>
            <pc:sldMk cId="716669518" sldId="259"/>
            <ac:spMk id="7" creationId="{A6BCAFC7-FAE7-0582-738F-F245A1477401}"/>
          </ac:spMkLst>
        </pc:spChg>
        <pc:spChg chg="add del mod">
          <ac:chgData name="Miraga Aliyev" userId="8d60d527abe6adcc" providerId="LiveId" clId="{ACD68FC1-8C9A-4BC4-8671-6556B2B5666E}" dt="2023-09-30T16:53:39.719" v="2684"/>
          <ac:spMkLst>
            <pc:docMk/>
            <pc:sldMk cId="716669518" sldId="259"/>
            <ac:spMk id="8" creationId="{22DF6AED-B7B8-2E11-61EE-3B7DE4692529}"/>
          </ac:spMkLst>
        </pc:spChg>
        <pc:spChg chg="add del mod">
          <ac:chgData name="Miraga Aliyev" userId="8d60d527abe6adcc" providerId="LiveId" clId="{ACD68FC1-8C9A-4BC4-8671-6556B2B5666E}" dt="2023-09-30T16:36:50.951" v="2224" actId="478"/>
          <ac:spMkLst>
            <pc:docMk/>
            <pc:sldMk cId="716669518" sldId="259"/>
            <ac:spMk id="8" creationId="{831553A6-6166-CE21-74D6-9B64FE4077A3}"/>
          </ac:spMkLst>
        </pc:spChg>
        <pc:spChg chg="add del mod">
          <ac:chgData name="Miraga Aliyev" userId="8d60d527abe6adcc" providerId="LiveId" clId="{ACD68FC1-8C9A-4BC4-8671-6556B2B5666E}" dt="2023-09-30T16:35:20.031" v="2223" actId="478"/>
          <ac:spMkLst>
            <pc:docMk/>
            <pc:sldMk cId="716669518" sldId="259"/>
            <ac:spMk id="9" creationId="{2A373B1B-0A05-4B9C-3E25-086631D49FA9}"/>
          </ac:spMkLst>
        </pc:spChg>
        <pc:spChg chg="del">
          <ac:chgData name="Miraga Aliyev" userId="8d60d527abe6adcc" providerId="LiveId" clId="{ACD68FC1-8C9A-4BC4-8671-6556B2B5666E}" dt="2023-09-30T16:31:48.364" v="2147" actId="478"/>
          <ac:spMkLst>
            <pc:docMk/>
            <pc:sldMk cId="716669518" sldId="259"/>
            <ac:spMk id="10" creationId="{728FD0C1-2E2E-9A7D-FD0C-2FCB1541F1DB}"/>
          </ac:spMkLst>
        </pc:spChg>
        <pc:spChg chg="add del mod">
          <ac:chgData name="Miraga Aliyev" userId="8d60d527abe6adcc" providerId="LiveId" clId="{ACD68FC1-8C9A-4BC4-8671-6556B2B5666E}" dt="2023-09-30T16:53:39.719" v="2684"/>
          <ac:spMkLst>
            <pc:docMk/>
            <pc:sldMk cId="716669518" sldId="259"/>
            <ac:spMk id="11" creationId="{29E038BD-07FF-3836-F82C-42B0A2776C32}"/>
          </ac:spMkLst>
        </pc:spChg>
        <pc:spChg chg="del">
          <ac:chgData name="Miraga Aliyev" userId="8d60d527abe6adcc" providerId="LiveId" clId="{ACD68FC1-8C9A-4BC4-8671-6556B2B5666E}" dt="2023-09-30T16:31:47.886" v="2146" actId="478"/>
          <ac:spMkLst>
            <pc:docMk/>
            <pc:sldMk cId="716669518" sldId="259"/>
            <ac:spMk id="11" creationId="{5895E655-4204-5F94-4844-0A6234B76EF4}"/>
          </ac:spMkLst>
        </pc:spChg>
        <pc:spChg chg="add mod">
          <ac:chgData name="Miraga Aliyev" userId="8d60d527abe6adcc" providerId="LiveId" clId="{ACD68FC1-8C9A-4BC4-8671-6556B2B5666E}" dt="2023-09-30T16:40:59.879" v="2250" actId="1076"/>
          <ac:spMkLst>
            <pc:docMk/>
            <pc:sldMk cId="716669518" sldId="259"/>
            <ac:spMk id="12" creationId="{49A5A82B-EB56-5D22-5E21-A96262FB2A87}"/>
          </ac:spMkLst>
        </pc:spChg>
        <pc:spChg chg="del">
          <ac:chgData name="Miraga Aliyev" userId="8d60d527abe6adcc" providerId="LiveId" clId="{ACD68FC1-8C9A-4BC4-8671-6556B2B5666E}" dt="2023-09-30T16:31:47.563" v="2145" actId="478"/>
          <ac:spMkLst>
            <pc:docMk/>
            <pc:sldMk cId="716669518" sldId="259"/>
            <ac:spMk id="13" creationId="{87EF0D14-BC76-F4FE-4168-D048D4A10079}"/>
          </ac:spMkLst>
        </pc:spChg>
        <pc:spChg chg="add del mod">
          <ac:chgData name="Miraga Aliyev" userId="8d60d527abe6adcc" providerId="LiveId" clId="{ACD68FC1-8C9A-4BC4-8671-6556B2B5666E}" dt="2023-09-30T16:53:39.719" v="2684"/>
          <ac:spMkLst>
            <pc:docMk/>
            <pc:sldMk cId="716669518" sldId="259"/>
            <ac:spMk id="13" creationId="{D21468EC-389B-1FE1-7C59-D4B47392BBDA}"/>
          </ac:spMkLst>
        </pc:spChg>
        <pc:spChg chg="add mod topLvl">
          <ac:chgData name="Miraga Aliyev" userId="8d60d527abe6adcc" providerId="LiveId" clId="{ACD68FC1-8C9A-4BC4-8671-6556B2B5666E}" dt="2023-09-30T16:47:54.345" v="2652" actId="1076"/>
          <ac:spMkLst>
            <pc:docMk/>
            <pc:sldMk cId="716669518" sldId="259"/>
            <ac:spMk id="14" creationId="{26B8C572-3FB4-C832-FA4B-614C916BB414}"/>
          </ac:spMkLst>
        </pc:spChg>
        <pc:spChg chg="add del mod">
          <ac:chgData name="Miraga Aliyev" userId="8d60d527abe6adcc" providerId="LiveId" clId="{ACD68FC1-8C9A-4BC4-8671-6556B2B5666E}" dt="2023-09-30T16:53:39.719" v="2684"/>
          <ac:spMkLst>
            <pc:docMk/>
            <pc:sldMk cId="716669518" sldId="259"/>
            <ac:spMk id="15" creationId="{586B7111-58E6-FC04-8CA4-00F168934776}"/>
          </ac:spMkLst>
        </pc:spChg>
        <pc:spChg chg="mod">
          <ac:chgData name="Miraga Aliyev" userId="8d60d527abe6adcc" providerId="LiveId" clId="{ACD68FC1-8C9A-4BC4-8671-6556B2B5666E}" dt="2023-09-30T16:31:58.283" v="2154" actId="1076"/>
          <ac:spMkLst>
            <pc:docMk/>
            <pc:sldMk cId="716669518" sldId="259"/>
            <ac:spMk id="16" creationId="{42037D8F-3A3D-7ABE-1F80-C7DBD22F5864}"/>
          </ac:spMkLst>
        </pc:spChg>
        <pc:spChg chg="del">
          <ac:chgData name="Miraga Aliyev" userId="8d60d527abe6adcc" providerId="LiveId" clId="{ACD68FC1-8C9A-4BC4-8671-6556B2B5666E}" dt="2023-09-30T16:31:48.762" v="2148" actId="478"/>
          <ac:spMkLst>
            <pc:docMk/>
            <pc:sldMk cId="716669518" sldId="259"/>
            <ac:spMk id="18" creationId="{0DC517A6-3A8A-2E4F-6A84-7960ED4C4E45}"/>
          </ac:spMkLst>
        </pc:spChg>
        <pc:spChg chg="mod">
          <ac:chgData name="Miraga Aliyev" userId="8d60d527abe6adcc" providerId="LiveId" clId="{ACD68FC1-8C9A-4BC4-8671-6556B2B5666E}" dt="2023-09-30T16:31:58.283" v="2154" actId="1076"/>
          <ac:spMkLst>
            <pc:docMk/>
            <pc:sldMk cId="716669518" sldId="259"/>
            <ac:spMk id="19" creationId="{77950EA1-BE28-8DDA-3863-46B519F9BF2C}"/>
          </ac:spMkLst>
        </pc:spChg>
        <pc:spChg chg="mod">
          <ac:chgData name="Miraga Aliyev" userId="8d60d527abe6adcc" providerId="LiveId" clId="{ACD68FC1-8C9A-4BC4-8671-6556B2B5666E}" dt="2023-09-30T16:32:57.594" v="2156" actId="1076"/>
          <ac:spMkLst>
            <pc:docMk/>
            <pc:sldMk cId="716669518" sldId="259"/>
            <ac:spMk id="28" creationId="{F072B379-1025-598A-91C1-C2B01D05351E}"/>
          </ac:spMkLst>
        </pc:spChg>
        <pc:spChg chg="mod">
          <ac:chgData name="Miraga Aliyev" userId="8d60d527abe6adcc" providerId="LiveId" clId="{ACD68FC1-8C9A-4BC4-8671-6556B2B5666E}" dt="2023-09-30T16:31:58.283" v="2154" actId="1076"/>
          <ac:spMkLst>
            <pc:docMk/>
            <pc:sldMk cId="716669518" sldId="259"/>
            <ac:spMk id="29" creationId="{C7C9B320-4DD0-1E64-89E2-91D36DB0E96C}"/>
          </ac:spMkLst>
        </pc:spChg>
        <pc:spChg chg="mod">
          <ac:chgData name="Miraga Aliyev" userId="8d60d527abe6adcc" providerId="LiveId" clId="{ACD68FC1-8C9A-4BC4-8671-6556B2B5666E}" dt="2023-09-30T16:31:58.283" v="2154" actId="1076"/>
          <ac:spMkLst>
            <pc:docMk/>
            <pc:sldMk cId="716669518" sldId="259"/>
            <ac:spMk id="30" creationId="{B2C60BF0-C388-4246-BE2B-3C9EB80964A9}"/>
          </ac:spMkLst>
        </pc:spChg>
        <pc:spChg chg="add mod topLvl">
          <ac:chgData name="Miraga Aliyev" userId="8d60d527abe6adcc" providerId="LiveId" clId="{ACD68FC1-8C9A-4BC4-8671-6556B2B5666E}" dt="2023-09-30T16:47:54.345" v="2652" actId="1076"/>
          <ac:spMkLst>
            <pc:docMk/>
            <pc:sldMk cId="716669518" sldId="259"/>
            <ac:spMk id="36" creationId="{54F48C0B-E26A-49F2-A225-1C1EFF577CE2}"/>
          </ac:spMkLst>
        </pc:spChg>
        <pc:spChg chg="add mod topLvl">
          <ac:chgData name="Miraga Aliyev" userId="8d60d527abe6adcc" providerId="LiveId" clId="{ACD68FC1-8C9A-4BC4-8671-6556B2B5666E}" dt="2023-09-30T16:47:54.345" v="2652" actId="1076"/>
          <ac:spMkLst>
            <pc:docMk/>
            <pc:sldMk cId="716669518" sldId="259"/>
            <ac:spMk id="37" creationId="{E6E1664C-8DDF-DAFA-297B-511022A122E6}"/>
          </ac:spMkLst>
        </pc:spChg>
        <pc:spChg chg="add mod topLvl">
          <ac:chgData name="Miraga Aliyev" userId="8d60d527abe6adcc" providerId="LiveId" clId="{ACD68FC1-8C9A-4BC4-8671-6556B2B5666E}" dt="2023-09-30T16:47:54.345" v="2652" actId="1076"/>
          <ac:spMkLst>
            <pc:docMk/>
            <pc:sldMk cId="716669518" sldId="259"/>
            <ac:spMk id="40" creationId="{72B9DF40-A4E4-747E-8935-7861A7B2DBE1}"/>
          </ac:spMkLst>
        </pc:spChg>
        <pc:spChg chg="add mod topLvl">
          <ac:chgData name="Miraga Aliyev" userId="8d60d527abe6adcc" providerId="LiveId" clId="{ACD68FC1-8C9A-4BC4-8671-6556B2B5666E}" dt="2023-09-30T16:47:54.345" v="2652" actId="1076"/>
          <ac:spMkLst>
            <pc:docMk/>
            <pc:sldMk cId="716669518" sldId="259"/>
            <ac:spMk id="41" creationId="{BF87ACDE-F082-AF87-7E37-C9360EBEF468}"/>
          </ac:spMkLst>
        </pc:spChg>
        <pc:spChg chg="add del mod">
          <ac:chgData name="Miraga Aliyev" userId="8d60d527abe6adcc" providerId="LiveId" clId="{ACD68FC1-8C9A-4BC4-8671-6556B2B5666E}" dt="2023-09-30T16:47:47.971" v="2651" actId="478"/>
          <ac:spMkLst>
            <pc:docMk/>
            <pc:sldMk cId="716669518" sldId="259"/>
            <ac:spMk id="49" creationId="{7B57FF33-EC5C-0329-4201-523BE8237E34}"/>
          </ac:spMkLst>
        </pc:spChg>
        <pc:spChg chg="add mod">
          <ac:chgData name="Miraga Aliyev" userId="8d60d527abe6adcc" providerId="LiveId" clId="{ACD68FC1-8C9A-4BC4-8671-6556B2B5666E}" dt="2023-09-30T16:51:15.819" v="2678" actId="1076"/>
          <ac:spMkLst>
            <pc:docMk/>
            <pc:sldMk cId="716669518" sldId="259"/>
            <ac:spMk id="50" creationId="{D0550943-FDC6-97F4-ACF3-4D0262695CBE}"/>
          </ac:spMkLst>
        </pc:spChg>
        <pc:grpChg chg="add del mod">
          <ac:chgData name="Miraga Aliyev" userId="8d60d527abe6adcc" providerId="LiveId" clId="{ACD68FC1-8C9A-4BC4-8671-6556B2B5666E}" dt="2023-09-30T16:45:33.332" v="2520" actId="165"/>
          <ac:grpSpMkLst>
            <pc:docMk/>
            <pc:sldMk cId="716669518" sldId="259"/>
            <ac:grpSpMk id="46" creationId="{41537C7D-24BF-4AF2-5E21-D21FE996AE64}"/>
          </ac:grpSpMkLst>
        </pc:grpChg>
        <pc:cxnChg chg="add del mod">
          <ac:chgData name="Miraga Aliyev" userId="8d60d527abe6adcc" providerId="LiveId" clId="{ACD68FC1-8C9A-4BC4-8671-6556B2B5666E}" dt="2023-09-30T16:53:39.719" v="2684"/>
          <ac:cxnSpMkLst>
            <pc:docMk/>
            <pc:sldMk cId="716669518" sldId="259"/>
            <ac:cxnSpMk id="4" creationId="{33B7DE23-624C-2B14-C5D2-67F6732AFFFD}"/>
          </ac:cxnSpMkLst>
        </pc:cxnChg>
        <pc:cxnChg chg="add del mod">
          <ac:chgData name="Miraga Aliyev" userId="8d60d527abe6adcc" providerId="LiveId" clId="{ACD68FC1-8C9A-4BC4-8671-6556B2B5666E}" dt="2023-09-30T16:53:39.719" v="2684"/>
          <ac:cxnSpMkLst>
            <pc:docMk/>
            <pc:sldMk cId="716669518" sldId="259"/>
            <ac:cxnSpMk id="5" creationId="{7D98A287-5086-B383-E22B-617B93DF8A33}"/>
          </ac:cxnSpMkLst>
        </pc:cxnChg>
        <pc:cxnChg chg="del">
          <ac:chgData name="Miraga Aliyev" userId="8d60d527abe6adcc" providerId="LiveId" clId="{ACD68FC1-8C9A-4BC4-8671-6556B2B5666E}" dt="2023-09-30T16:31:49.610" v="2149" actId="478"/>
          <ac:cxnSpMkLst>
            <pc:docMk/>
            <pc:sldMk cId="716669518" sldId="259"/>
            <ac:cxnSpMk id="6" creationId="{B2305B83-7963-6C0E-D260-7B19058B20D9}"/>
          </ac:cxnSpMkLst>
        </pc:cxnChg>
        <pc:cxnChg chg="add del mod">
          <ac:chgData name="Miraga Aliyev" userId="8d60d527abe6adcc" providerId="LiveId" clId="{ACD68FC1-8C9A-4BC4-8671-6556B2B5666E}" dt="2023-09-30T16:53:39.719" v="2684"/>
          <ac:cxnSpMkLst>
            <pc:docMk/>
            <pc:sldMk cId="716669518" sldId="259"/>
            <ac:cxnSpMk id="9" creationId="{FFFAEAA4-04B9-400A-CF93-6C1F5F26A433}"/>
          </ac:cxnSpMkLst>
        </pc:cxnChg>
        <pc:cxnChg chg="add del mod">
          <ac:chgData name="Miraga Aliyev" userId="8d60d527abe6adcc" providerId="LiveId" clId="{ACD68FC1-8C9A-4BC4-8671-6556B2B5666E}" dt="2023-09-30T16:53:39.719" v="2684"/>
          <ac:cxnSpMkLst>
            <pc:docMk/>
            <pc:sldMk cId="716669518" sldId="259"/>
            <ac:cxnSpMk id="10" creationId="{19EBEFE2-8916-74CA-EC34-53695CE55DD6}"/>
          </ac:cxnSpMkLst>
        </pc:cxnChg>
        <pc:cxnChg chg="add mod">
          <ac:chgData name="Miraga Aliyev" userId="8d60d527abe6adcc" providerId="LiveId" clId="{ACD68FC1-8C9A-4BC4-8671-6556B2B5666E}" dt="2023-09-30T17:14:51.754" v="2991"/>
          <ac:cxnSpMkLst>
            <pc:docMk/>
            <pc:sldMk cId="716669518" sldId="259"/>
            <ac:cxnSpMk id="17" creationId="{2AFFF4BB-9BB2-944F-560A-AA5EF3753A7A}"/>
          </ac:cxnSpMkLst>
        </pc:cxnChg>
        <pc:cxnChg chg="add del mod">
          <ac:chgData name="Miraga Aliyev" userId="8d60d527abe6adcc" providerId="LiveId" clId="{ACD68FC1-8C9A-4BC4-8671-6556B2B5666E}" dt="2023-09-30T16:43:54.506" v="2495" actId="478"/>
          <ac:cxnSpMkLst>
            <pc:docMk/>
            <pc:sldMk cId="716669518" sldId="259"/>
            <ac:cxnSpMk id="17" creationId="{5B602852-5269-AC65-FA00-D64AC05C3F65}"/>
          </ac:cxnSpMkLst>
        </pc:cxnChg>
        <pc:cxnChg chg="add mod">
          <ac:chgData name="Miraga Aliyev" userId="8d60d527abe6adcc" providerId="LiveId" clId="{ACD68FC1-8C9A-4BC4-8671-6556B2B5666E}" dt="2023-09-30T17:14:51.754" v="2991"/>
          <ac:cxnSpMkLst>
            <pc:docMk/>
            <pc:sldMk cId="716669518" sldId="259"/>
            <ac:cxnSpMk id="18" creationId="{643E0681-7EFB-F477-6CBB-48FDA5A43CE3}"/>
          </ac:cxnSpMkLst>
        </pc:cxnChg>
        <pc:cxnChg chg="mod">
          <ac:chgData name="Miraga Aliyev" userId="8d60d527abe6adcc" providerId="LiveId" clId="{ACD68FC1-8C9A-4BC4-8671-6556B2B5666E}" dt="2023-09-30T16:31:58.283" v="2154" actId="1076"/>
          <ac:cxnSpMkLst>
            <pc:docMk/>
            <pc:sldMk cId="716669518" sldId="259"/>
            <ac:cxnSpMk id="21" creationId="{F678D9B9-2A14-C3DF-18D0-1D56EC8DEE16}"/>
          </ac:cxnSpMkLst>
        </pc:cxnChg>
        <pc:cxnChg chg="add del mod">
          <ac:chgData name="Miraga Aliyev" userId="8d60d527abe6adcc" providerId="LiveId" clId="{ACD68FC1-8C9A-4BC4-8671-6556B2B5666E}" dt="2023-09-30T16:43:53.871" v="2494" actId="478"/>
          <ac:cxnSpMkLst>
            <pc:docMk/>
            <pc:sldMk cId="716669518" sldId="259"/>
            <ac:cxnSpMk id="22" creationId="{2DC1A3F1-6C3E-F072-8D9A-E1FFD33B46DF}"/>
          </ac:cxnSpMkLst>
        </pc:cxnChg>
        <pc:cxnChg chg="mod">
          <ac:chgData name="Miraga Aliyev" userId="8d60d527abe6adcc" providerId="LiveId" clId="{ACD68FC1-8C9A-4BC4-8671-6556B2B5666E}" dt="2023-09-30T16:31:58.283" v="2154" actId="1076"/>
          <ac:cxnSpMkLst>
            <pc:docMk/>
            <pc:sldMk cId="716669518" sldId="259"/>
            <ac:cxnSpMk id="23" creationId="{E92DAEC0-7400-CA5C-60DE-C9B6FBC9C546}"/>
          </ac:cxnSpMkLst>
        </pc:cxnChg>
        <pc:cxnChg chg="mod">
          <ac:chgData name="Miraga Aliyev" userId="8d60d527abe6adcc" providerId="LiveId" clId="{ACD68FC1-8C9A-4BC4-8671-6556B2B5666E}" dt="2023-09-30T16:31:58.283" v="2154" actId="1076"/>
          <ac:cxnSpMkLst>
            <pc:docMk/>
            <pc:sldMk cId="716669518" sldId="259"/>
            <ac:cxnSpMk id="24" creationId="{20027A67-2DE5-1BF0-8112-317DF556D7D7}"/>
          </ac:cxnSpMkLst>
        </pc:cxnChg>
        <pc:cxnChg chg="mod">
          <ac:chgData name="Miraga Aliyev" userId="8d60d527abe6adcc" providerId="LiveId" clId="{ACD68FC1-8C9A-4BC4-8671-6556B2B5666E}" dt="2023-09-30T16:31:58.283" v="2154" actId="1076"/>
          <ac:cxnSpMkLst>
            <pc:docMk/>
            <pc:sldMk cId="716669518" sldId="259"/>
            <ac:cxnSpMk id="25" creationId="{D6D61F50-1729-97BC-F442-AA7C2314F38F}"/>
          </ac:cxnSpMkLst>
        </pc:cxnChg>
        <pc:cxnChg chg="add del mod">
          <ac:chgData name="Miraga Aliyev" userId="8d60d527abe6adcc" providerId="LiveId" clId="{ACD68FC1-8C9A-4BC4-8671-6556B2B5666E}" dt="2023-09-30T16:44:04.339" v="2497" actId="11529"/>
          <ac:cxnSpMkLst>
            <pc:docMk/>
            <pc:sldMk cId="716669518" sldId="259"/>
            <ac:cxnSpMk id="31" creationId="{6D2F37EF-EE7A-47CA-E097-9EA4998D7215}"/>
          </ac:cxnSpMkLst>
        </pc:cxnChg>
        <pc:cxnChg chg="add mod topLvl">
          <ac:chgData name="Miraga Aliyev" userId="8d60d527abe6adcc" providerId="LiveId" clId="{ACD68FC1-8C9A-4BC4-8671-6556B2B5666E}" dt="2023-09-30T16:47:54.345" v="2652" actId="1076"/>
          <ac:cxnSpMkLst>
            <pc:docMk/>
            <pc:sldMk cId="716669518" sldId="259"/>
            <ac:cxnSpMk id="33" creationId="{9C37ABAD-B955-5A41-2DA9-49BEAB574DB4}"/>
          </ac:cxnSpMkLst>
        </pc:cxnChg>
        <pc:cxnChg chg="add mod topLvl">
          <ac:chgData name="Miraga Aliyev" userId="8d60d527abe6adcc" providerId="LiveId" clId="{ACD68FC1-8C9A-4BC4-8671-6556B2B5666E}" dt="2023-09-30T16:47:54.345" v="2652" actId="1076"/>
          <ac:cxnSpMkLst>
            <pc:docMk/>
            <pc:sldMk cId="716669518" sldId="259"/>
            <ac:cxnSpMk id="35" creationId="{C2961C95-8675-0E30-FC92-B6D855199F70}"/>
          </ac:cxnSpMkLst>
        </pc:cxnChg>
        <pc:cxnChg chg="add mod topLvl">
          <ac:chgData name="Miraga Aliyev" userId="8d60d527abe6adcc" providerId="LiveId" clId="{ACD68FC1-8C9A-4BC4-8671-6556B2B5666E}" dt="2023-09-30T16:47:54.345" v="2652" actId="1076"/>
          <ac:cxnSpMkLst>
            <pc:docMk/>
            <pc:sldMk cId="716669518" sldId="259"/>
            <ac:cxnSpMk id="38" creationId="{C7221C20-6CFF-87E7-43BE-BCD0AA724491}"/>
          </ac:cxnSpMkLst>
        </pc:cxnChg>
        <pc:cxnChg chg="add mod topLvl">
          <ac:chgData name="Miraga Aliyev" userId="8d60d527abe6adcc" providerId="LiveId" clId="{ACD68FC1-8C9A-4BC4-8671-6556B2B5666E}" dt="2023-09-30T16:47:54.345" v="2652" actId="1076"/>
          <ac:cxnSpMkLst>
            <pc:docMk/>
            <pc:sldMk cId="716669518" sldId="259"/>
            <ac:cxnSpMk id="39" creationId="{C39D5A3B-ECF5-3262-0FE4-1139FA01B951}"/>
          </ac:cxnSpMkLst>
        </pc:cxnChg>
        <pc:cxnChg chg="add del mod">
          <ac:chgData name="Miraga Aliyev" userId="8d60d527abe6adcc" providerId="LiveId" clId="{ACD68FC1-8C9A-4BC4-8671-6556B2B5666E}" dt="2023-09-30T16:47:23.955" v="2644" actId="478"/>
          <ac:cxnSpMkLst>
            <pc:docMk/>
            <pc:sldMk cId="716669518" sldId="259"/>
            <ac:cxnSpMk id="48" creationId="{284C8189-FC79-E423-D485-9714025DAD08}"/>
          </ac:cxnSpMkLst>
        </pc:cxnChg>
      </pc:sldChg>
      <pc:sldChg chg="new del">
        <pc:chgData name="Miraga Aliyev" userId="8d60d527abe6adcc" providerId="LiveId" clId="{ACD68FC1-8C9A-4BC4-8671-6556B2B5666E}" dt="2023-09-30T16:48:25.893" v="2661" actId="47"/>
        <pc:sldMkLst>
          <pc:docMk/>
          <pc:sldMk cId="1770018691" sldId="260"/>
        </pc:sldMkLst>
      </pc:sldChg>
      <pc:sldChg chg="addSp delSp modSp add mod setBg">
        <pc:chgData name="Miraga Aliyev" userId="8d60d527abe6adcc" providerId="LiveId" clId="{ACD68FC1-8C9A-4BC4-8671-6556B2B5666E}" dt="2023-09-30T19:08:56.273" v="3918" actId="207"/>
        <pc:sldMkLst>
          <pc:docMk/>
          <pc:sldMk cId="3339905281" sldId="260"/>
        </pc:sldMkLst>
        <pc:spChg chg="add del mod">
          <ac:chgData name="Miraga Aliyev" userId="8d60d527abe6adcc" providerId="LiveId" clId="{ACD68FC1-8C9A-4BC4-8671-6556B2B5666E}" dt="2023-09-30T16:50:49.777" v="2676" actId="478"/>
          <ac:spMkLst>
            <pc:docMk/>
            <pc:sldMk cId="3339905281" sldId="260"/>
            <ac:spMk id="2" creationId="{E8F4862B-4392-9504-C184-A0E777B28E28}"/>
          </ac:spMkLst>
        </pc:spChg>
        <pc:spChg chg="add del mod">
          <ac:chgData name="Miraga Aliyev" userId="8d60d527abe6adcc" providerId="LiveId" clId="{ACD68FC1-8C9A-4BC4-8671-6556B2B5666E}" dt="2023-09-30T18:55:49.816" v="3873" actId="478"/>
          <ac:spMkLst>
            <pc:docMk/>
            <pc:sldMk cId="3339905281" sldId="260"/>
            <ac:spMk id="5" creationId="{DEE84BFA-3A98-5D75-38A3-F57393BB5E7F}"/>
          </ac:spMkLst>
        </pc:spChg>
        <pc:spChg chg="add del mod">
          <ac:chgData name="Miraga Aliyev" userId="8d60d527abe6adcc" providerId="LiveId" clId="{ACD68FC1-8C9A-4BC4-8671-6556B2B5666E}" dt="2023-09-30T18:55:50.526" v="3874" actId="478"/>
          <ac:spMkLst>
            <pc:docMk/>
            <pc:sldMk cId="3339905281" sldId="260"/>
            <ac:spMk id="6" creationId="{47240C35-FC3B-C5BA-A616-A95751FB98A2}"/>
          </ac:spMkLst>
        </pc:spChg>
        <pc:spChg chg="del">
          <ac:chgData name="Miraga Aliyev" userId="8d60d527abe6adcc" providerId="LiveId" clId="{ACD68FC1-8C9A-4BC4-8671-6556B2B5666E}" dt="2023-09-30T16:54:35.511" v="2687" actId="478"/>
          <ac:spMkLst>
            <pc:docMk/>
            <pc:sldMk cId="3339905281" sldId="260"/>
            <ac:spMk id="7" creationId="{A6BCAFC7-FAE7-0582-738F-F245A1477401}"/>
          </ac:spMkLst>
        </pc:spChg>
        <pc:spChg chg="del">
          <ac:chgData name="Miraga Aliyev" userId="8d60d527abe6adcc" providerId="LiveId" clId="{ACD68FC1-8C9A-4BC4-8671-6556B2B5666E}" dt="2023-09-30T16:54:35.511" v="2687" actId="478"/>
          <ac:spMkLst>
            <pc:docMk/>
            <pc:sldMk cId="3339905281" sldId="260"/>
            <ac:spMk id="16" creationId="{42037D8F-3A3D-7ABE-1F80-C7DBD22F5864}"/>
          </ac:spMkLst>
        </pc:spChg>
        <pc:spChg chg="del">
          <ac:chgData name="Miraga Aliyev" userId="8d60d527abe6adcc" providerId="LiveId" clId="{ACD68FC1-8C9A-4BC4-8671-6556B2B5666E}" dt="2023-09-30T16:54:35.511" v="2687" actId="478"/>
          <ac:spMkLst>
            <pc:docMk/>
            <pc:sldMk cId="3339905281" sldId="260"/>
            <ac:spMk id="19" creationId="{77950EA1-BE28-8DDA-3863-46B519F9BF2C}"/>
          </ac:spMkLst>
        </pc:spChg>
        <pc:spChg chg="del">
          <ac:chgData name="Miraga Aliyev" userId="8d60d527abe6adcc" providerId="LiveId" clId="{ACD68FC1-8C9A-4BC4-8671-6556B2B5666E}" dt="2023-09-30T16:54:35.511" v="2687" actId="478"/>
          <ac:spMkLst>
            <pc:docMk/>
            <pc:sldMk cId="3339905281" sldId="260"/>
            <ac:spMk id="28" creationId="{F072B379-1025-598A-91C1-C2B01D05351E}"/>
          </ac:spMkLst>
        </pc:spChg>
        <pc:spChg chg="del">
          <ac:chgData name="Miraga Aliyev" userId="8d60d527abe6adcc" providerId="LiveId" clId="{ACD68FC1-8C9A-4BC4-8671-6556B2B5666E}" dt="2023-09-30T16:54:35.511" v="2687" actId="478"/>
          <ac:spMkLst>
            <pc:docMk/>
            <pc:sldMk cId="3339905281" sldId="260"/>
            <ac:spMk id="29" creationId="{C7C9B320-4DD0-1E64-89E2-91D36DB0E96C}"/>
          </ac:spMkLst>
        </pc:spChg>
        <pc:spChg chg="del">
          <ac:chgData name="Miraga Aliyev" userId="8d60d527abe6adcc" providerId="LiveId" clId="{ACD68FC1-8C9A-4BC4-8671-6556B2B5666E}" dt="2023-09-30T16:54:35.511" v="2687" actId="478"/>
          <ac:spMkLst>
            <pc:docMk/>
            <pc:sldMk cId="3339905281" sldId="260"/>
            <ac:spMk id="30" creationId="{B2C60BF0-C388-4246-BE2B-3C9EB80964A9}"/>
          </ac:spMkLst>
        </pc:spChg>
        <pc:spChg chg="mod">
          <ac:chgData name="Miraga Aliyev" userId="8d60d527abe6adcc" providerId="LiveId" clId="{ACD68FC1-8C9A-4BC4-8671-6556B2B5666E}" dt="2023-09-30T19:08:56.273" v="3918" actId="207"/>
          <ac:spMkLst>
            <pc:docMk/>
            <pc:sldMk cId="3339905281" sldId="260"/>
            <ac:spMk id="50" creationId="{D0550943-FDC6-97F4-ACF3-4D0262695CBE}"/>
          </ac:spMkLst>
        </pc:spChg>
        <pc:cxnChg chg="add mod">
          <ac:chgData name="Miraga Aliyev" userId="8d60d527abe6adcc" providerId="LiveId" clId="{ACD68FC1-8C9A-4BC4-8671-6556B2B5666E}" dt="2023-09-30T17:00:21.444" v="2760"/>
          <ac:cxnSpMkLst>
            <pc:docMk/>
            <pc:sldMk cId="3339905281" sldId="260"/>
            <ac:cxnSpMk id="3" creationId="{BA2444E3-F3EF-109E-5A21-43A1344A7D7F}"/>
          </ac:cxnSpMkLst>
        </pc:cxnChg>
        <pc:cxnChg chg="add mod">
          <ac:chgData name="Miraga Aliyev" userId="8d60d527abe6adcc" providerId="LiveId" clId="{ACD68FC1-8C9A-4BC4-8671-6556B2B5666E}" dt="2023-09-30T17:00:21.444" v="2760"/>
          <ac:cxnSpMkLst>
            <pc:docMk/>
            <pc:sldMk cId="3339905281" sldId="260"/>
            <ac:cxnSpMk id="4" creationId="{8057F25E-FF7E-DD85-8294-782287C71B0C}"/>
          </ac:cxnSpMkLst>
        </pc:cxnChg>
        <pc:cxnChg chg="del">
          <ac:chgData name="Miraga Aliyev" userId="8d60d527abe6adcc" providerId="LiveId" clId="{ACD68FC1-8C9A-4BC4-8671-6556B2B5666E}" dt="2023-09-30T16:54:35.511" v="2687" actId="478"/>
          <ac:cxnSpMkLst>
            <pc:docMk/>
            <pc:sldMk cId="3339905281" sldId="260"/>
            <ac:cxnSpMk id="21" creationId="{F678D9B9-2A14-C3DF-18D0-1D56EC8DEE16}"/>
          </ac:cxnSpMkLst>
        </pc:cxnChg>
        <pc:cxnChg chg="del">
          <ac:chgData name="Miraga Aliyev" userId="8d60d527abe6adcc" providerId="LiveId" clId="{ACD68FC1-8C9A-4BC4-8671-6556B2B5666E}" dt="2023-09-30T16:54:35.511" v="2687" actId="478"/>
          <ac:cxnSpMkLst>
            <pc:docMk/>
            <pc:sldMk cId="3339905281" sldId="260"/>
            <ac:cxnSpMk id="23" creationId="{E92DAEC0-7400-CA5C-60DE-C9B6FBC9C546}"/>
          </ac:cxnSpMkLst>
        </pc:cxnChg>
        <pc:cxnChg chg="del">
          <ac:chgData name="Miraga Aliyev" userId="8d60d527abe6adcc" providerId="LiveId" clId="{ACD68FC1-8C9A-4BC4-8671-6556B2B5666E}" dt="2023-09-30T16:54:35.511" v="2687" actId="478"/>
          <ac:cxnSpMkLst>
            <pc:docMk/>
            <pc:sldMk cId="3339905281" sldId="260"/>
            <ac:cxnSpMk id="24" creationId="{20027A67-2DE5-1BF0-8112-317DF556D7D7}"/>
          </ac:cxnSpMkLst>
        </pc:cxnChg>
        <pc:cxnChg chg="del">
          <ac:chgData name="Miraga Aliyev" userId="8d60d527abe6adcc" providerId="LiveId" clId="{ACD68FC1-8C9A-4BC4-8671-6556B2B5666E}" dt="2023-09-30T16:54:35.511" v="2687" actId="478"/>
          <ac:cxnSpMkLst>
            <pc:docMk/>
            <pc:sldMk cId="3339905281" sldId="260"/>
            <ac:cxnSpMk id="25" creationId="{D6D61F50-1729-97BC-F442-AA7C2314F38F}"/>
          </ac:cxnSpMkLst>
        </pc:cxnChg>
        <pc:cxnChg chg="del mod">
          <ac:chgData name="Miraga Aliyev" userId="8d60d527abe6adcc" providerId="LiveId" clId="{ACD68FC1-8C9A-4BC4-8671-6556B2B5666E}" dt="2023-09-30T17:00:20.805" v="2759" actId="21"/>
          <ac:cxnSpMkLst>
            <pc:docMk/>
            <pc:sldMk cId="3339905281" sldId="260"/>
            <ac:cxnSpMk id="33" creationId="{9C37ABAD-B955-5A41-2DA9-49BEAB574DB4}"/>
          </ac:cxnSpMkLst>
        </pc:cxnChg>
        <pc:cxnChg chg="del mod">
          <ac:chgData name="Miraga Aliyev" userId="8d60d527abe6adcc" providerId="LiveId" clId="{ACD68FC1-8C9A-4BC4-8671-6556B2B5666E}" dt="2023-09-30T17:00:20.805" v="2759" actId="21"/>
          <ac:cxnSpMkLst>
            <pc:docMk/>
            <pc:sldMk cId="3339905281" sldId="260"/>
            <ac:cxnSpMk id="35" creationId="{C2961C95-8675-0E30-FC92-B6D855199F70}"/>
          </ac:cxnSpMkLst>
        </pc:cxnChg>
        <pc:cxnChg chg="mod">
          <ac:chgData name="Miraga Aliyev" userId="8d60d527abe6adcc" providerId="LiveId" clId="{ACD68FC1-8C9A-4BC4-8671-6556B2B5666E}" dt="2023-09-30T16:48:59.443" v="2671" actId="692"/>
          <ac:cxnSpMkLst>
            <pc:docMk/>
            <pc:sldMk cId="3339905281" sldId="260"/>
            <ac:cxnSpMk id="38" creationId="{C7221C20-6CFF-87E7-43BE-BCD0AA724491}"/>
          </ac:cxnSpMkLst>
        </pc:cxnChg>
        <pc:cxnChg chg="mod">
          <ac:chgData name="Miraga Aliyev" userId="8d60d527abe6adcc" providerId="LiveId" clId="{ACD68FC1-8C9A-4BC4-8671-6556B2B5666E}" dt="2023-09-30T16:48:59.443" v="2671" actId="692"/>
          <ac:cxnSpMkLst>
            <pc:docMk/>
            <pc:sldMk cId="3339905281" sldId="260"/>
            <ac:cxnSpMk id="39" creationId="{C39D5A3B-ECF5-3262-0FE4-1139FA01B951}"/>
          </ac:cxnSpMkLst>
        </pc:cxnChg>
      </pc:sldChg>
      <pc:sldChg chg="addSp delSp modSp add mod setBg">
        <pc:chgData name="Miraga Aliyev" userId="8d60d527abe6adcc" providerId="LiveId" clId="{ACD68FC1-8C9A-4BC4-8671-6556B2B5666E}" dt="2023-09-30T19:06:14.003" v="3905"/>
        <pc:sldMkLst>
          <pc:docMk/>
          <pc:sldMk cId="2790390594" sldId="261"/>
        </pc:sldMkLst>
        <pc:spChg chg="mod">
          <ac:chgData name="Miraga Aliyev" userId="8d60d527abe6adcc" providerId="LiveId" clId="{ACD68FC1-8C9A-4BC4-8671-6556B2B5666E}" dt="2023-09-30T16:55:32.035" v="2710" actId="20577"/>
          <ac:spMkLst>
            <pc:docMk/>
            <pc:sldMk cId="2790390594" sldId="261"/>
            <ac:spMk id="12" creationId="{49A5A82B-EB56-5D22-5E21-A96262FB2A87}"/>
          </ac:spMkLst>
        </pc:spChg>
        <pc:spChg chg="add del mod">
          <ac:chgData name="Miraga Aliyev" userId="8d60d527abe6adcc" providerId="LiveId" clId="{ACD68FC1-8C9A-4BC4-8671-6556B2B5666E}" dt="2023-09-30T18:55:52.225" v="3875" actId="478"/>
          <ac:spMkLst>
            <pc:docMk/>
            <pc:sldMk cId="2790390594" sldId="261"/>
            <ac:spMk id="13" creationId="{51B2FB7C-A8E8-2B10-C7C9-7A626749215A}"/>
          </ac:spMkLst>
        </pc:spChg>
        <pc:spChg chg="mod">
          <ac:chgData name="Miraga Aliyev" userId="8d60d527abe6adcc" providerId="LiveId" clId="{ACD68FC1-8C9A-4BC4-8671-6556B2B5666E}" dt="2023-09-30T16:59:19.004" v="2754" actId="1076"/>
          <ac:spMkLst>
            <pc:docMk/>
            <pc:sldMk cId="2790390594" sldId="261"/>
            <ac:spMk id="14" creationId="{26B8C572-3FB4-C832-FA4B-614C916BB414}"/>
          </ac:spMkLst>
        </pc:spChg>
        <pc:spChg chg="add del mod">
          <ac:chgData name="Miraga Aliyev" userId="8d60d527abe6adcc" providerId="LiveId" clId="{ACD68FC1-8C9A-4BC4-8671-6556B2B5666E}" dt="2023-09-30T18:55:52.843" v="3876" actId="478"/>
          <ac:spMkLst>
            <pc:docMk/>
            <pc:sldMk cId="2790390594" sldId="261"/>
            <ac:spMk id="15" creationId="{C17AA41C-3796-2F0F-1794-FDA8571CFFC6}"/>
          </ac:spMkLst>
        </pc:spChg>
        <pc:spChg chg="mod">
          <ac:chgData name="Miraga Aliyev" userId="8d60d527abe6adcc" providerId="LiveId" clId="{ACD68FC1-8C9A-4BC4-8671-6556B2B5666E}" dt="2023-09-30T16:59:27.771" v="2755" actId="1076"/>
          <ac:spMkLst>
            <pc:docMk/>
            <pc:sldMk cId="2790390594" sldId="261"/>
            <ac:spMk id="36" creationId="{54F48C0B-E26A-49F2-A225-1C1EFF577CE2}"/>
          </ac:spMkLst>
        </pc:spChg>
        <pc:spChg chg="mod">
          <ac:chgData name="Miraga Aliyev" userId="8d60d527abe6adcc" providerId="LiveId" clId="{ACD68FC1-8C9A-4BC4-8671-6556B2B5666E}" dt="2023-09-30T16:58:45.648" v="2747" actId="1076"/>
          <ac:spMkLst>
            <pc:docMk/>
            <pc:sldMk cId="2790390594" sldId="261"/>
            <ac:spMk id="37" creationId="{E6E1664C-8DDF-DAFA-297B-511022A122E6}"/>
          </ac:spMkLst>
        </pc:spChg>
        <pc:spChg chg="del">
          <ac:chgData name="Miraga Aliyev" userId="8d60d527abe6adcc" providerId="LiveId" clId="{ACD68FC1-8C9A-4BC4-8671-6556B2B5666E}" dt="2023-09-30T17:17:18.820" v="3012" actId="478"/>
          <ac:spMkLst>
            <pc:docMk/>
            <pc:sldMk cId="2790390594" sldId="261"/>
            <ac:spMk id="50" creationId="{D0550943-FDC6-97F4-ACF3-4D0262695CBE}"/>
          </ac:spMkLst>
        </pc:spChg>
        <pc:cxnChg chg="add del mod">
          <ac:chgData name="Miraga Aliyev" userId="8d60d527abe6adcc" providerId="LiveId" clId="{ACD68FC1-8C9A-4BC4-8671-6556B2B5666E}" dt="2023-09-30T16:58:19.217" v="2741"/>
          <ac:cxnSpMkLst>
            <pc:docMk/>
            <pc:sldMk cId="2790390594" sldId="261"/>
            <ac:cxnSpMk id="3" creationId="{FD15F1C9-AA60-3FA8-BC97-E32BD78A0E75}"/>
          </ac:cxnSpMkLst>
        </pc:cxnChg>
        <pc:cxnChg chg="add del mod">
          <ac:chgData name="Miraga Aliyev" userId="8d60d527abe6adcc" providerId="LiveId" clId="{ACD68FC1-8C9A-4BC4-8671-6556B2B5666E}" dt="2023-09-30T16:58:18.183" v="2738"/>
          <ac:cxnSpMkLst>
            <pc:docMk/>
            <pc:sldMk cId="2790390594" sldId="261"/>
            <ac:cxnSpMk id="4" creationId="{EF0364AE-A8A0-A366-6641-A6A243913202}"/>
          </ac:cxnSpMkLst>
        </pc:cxnChg>
        <pc:cxnChg chg="add mod">
          <ac:chgData name="Miraga Aliyev" userId="8d60d527abe6adcc" providerId="LiveId" clId="{ACD68FC1-8C9A-4BC4-8671-6556B2B5666E}" dt="2023-09-30T16:59:00.868" v="2751"/>
          <ac:cxnSpMkLst>
            <pc:docMk/>
            <pc:sldMk cId="2790390594" sldId="261"/>
            <ac:cxnSpMk id="10" creationId="{3F5415DD-F505-AF75-297C-E76E6628B1A1}"/>
          </ac:cxnSpMkLst>
        </pc:cxnChg>
        <pc:cxnChg chg="add mod">
          <ac:chgData name="Miraga Aliyev" userId="8d60d527abe6adcc" providerId="LiveId" clId="{ACD68FC1-8C9A-4BC4-8671-6556B2B5666E}" dt="2023-09-30T16:59:02.838" v="2753"/>
          <ac:cxnSpMkLst>
            <pc:docMk/>
            <pc:sldMk cId="2790390594" sldId="261"/>
            <ac:cxnSpMk id="11" creationId="{48D54821-A292-9C31-7E91-E60F86AA937F}"/>
          </ac:cxnSpMkLst>
        </pc:cxnChg>
        <pc:cxnChg chg="add del mod">
          <ac:chgData name="Miraga Aliyev" userId="8d60d527abe6adcc" providerId="LiveId" clId="{ACD68FC1-8C9A-4BC4-8671-6556B2B5666E}" dt="2023-09-30T16:59:00.377" v="2750" actId="21"/>
          <ac:cxnSpMkLst>
            <pc:docMk/>
            <pc:sldMk cId="2790390594" sldId="261"/>
            <ac:cxnSpMk id="33" creationId="{9C37ABAD-B955-5A41-2DA9-49BEAB574DB4}"/>
          </ac:cxnSpMkLst>
        </pc:cxnChg>
        <pc:cxnChg chg="add del mod">
          <ac:chgData name="Miraga Aliyev" userId="8d60d527abe6adcc" providerId="LiveId" clId="{ACD68FC1-8C9A-4BC4-8671-6556B2B5666E}" dt="2023-09-30T16:59:02.654" v="2752" actId="21"/>
          <ac:cxnSpMkLst>
            <pc:docMk/>
            <pc:sldMk cId="2790390594" sldId="261"/>
            <ac:cxnSpMk id="35" creationId="{C2961C95-8675-0E30-FC92-B6D855199F70}"/>
          </ac:cxnSpMkLst>
        </pc:cxnChg>
      </pc:sldChg>
      <pc:sldChg chg="addSp delSp modSp add mod setBg">
        <pc:chgData name="Miraga Aliyev" userId="8d60d527abe6adcc" providerId="LiveId" clId="{ACD68FC1-8C9A-4BC4-8671-6556B2B5666E}" dt="2023-09-30T19:06:14.003" v="3905"/>
        <pc:sldMkLst>
          <pc:docMk/>
          <pc:sldMk cId="1483294661" sldId="262"/>
        </pc:sldMkLst>
        <pc:spChg chg="add del mod">
          <ac:chgData name="Miraga Aliyev" userId="8d60d527abe6adcc" providerId="LiveId" clId="{ACD68FC1-8C9A-4BC4-8671-6556B2B5666E}" dt="2023-09-30T18:55:54.063" v="3877" actId="478"/>
          <ac:spMkLst>
            <pc:docMk/>
            <pc:sldMk cId="1483294661" sldId="262"/>
            <ac:spMk id="2" creationId="{20A1B35E-75E3-5D69-96CD-78CEAF30DEE3}"/>
          </ac:spMkLst>
        </pc:spChg>
        <pc:spChg chg="add del mod">
          <ac:chgData name="Miraga Aliyev" userId="8d60d527abe6adcc" providerId="LiveId" clId="{ACD68FC1-8C9A-4BC4-8671-6556B2B5666E}" dt="2023-09-30T18:55:54.444" v="3878" actId="478"/>
          <ac:spMkLst>
            <pc:docMk/>
            <pc:sldMk cId="1483294661" sldId="262"/>
            <ac:spMk id="3" creationId="{5824A07D-355C-3C5A-90DA-3EADE09F5D46}"/>
          </ac:spMkLst>
        </pc:spChg>
        <pc:spChg chg="mod">
          <ac:chgData name="Miraga Aliyev" userId="8d60d527abe6adcc" providerId="LiveId" clId="{ACD68FC1-8C9A-4BC4-8671-6556B2B5666E}" dt="2023-09-30T16:59:50.447" v="2757" actId="1076"/>
          <ac:spMkLst>
            <pc:docMk/>
            <pc:sldMk cId="1483294661" sldId="262"/>
            <ac:spMk id="14" creationId="{26B8C572-3FB4-C832-FA4B-614C916BB414}"/>
          </ac:spMkLst>
        </pc:spChg>
        <pc:spChg chg="mod">
          <ac:chgData name="Miraga Aliyev" userId="8d60d527abe6adcc" providerId="LiveId" clId="{ACD68FC1-8C9A-4BC4-8671-6556B2B5666E}" dt="2023-09-30T16:59:58.433" v="2758" actId="1076"/>
          <ac:spMkLst>
            <pc:docMk/>
            <pc:sldMk cId="1483294661" sldId="262"/>
            <ac:spMk id="40" creationId="{72B9DF40-A4E4-747E-8935-7861A7B2DBE1}"/>
          </ac:spMkLst>
        </pc:spChg>
        <pc:spChg chg="del">
          <ac:chgData name="Miraga Aliyev" userId="8d60d527abe6adcc" providerId="LiveId" clId="{ACD68FC1-8C9A-4BC4-8671-6556B2B5666E}" dt="2023-09-30T17:17:17.397" v="3011" actId="478"/>
          <ac:spMkLst>
            <pc:docMk/>
            <pc:sldMk cId="1483294661" sldId="262"/>
            <ac:spMk id="50" creationId="{D0550943-FDC6-97F4-ACF3-4D0262695CBE}"/>
          </ac:spMkLst>
        </pc:spChg>
      </pc:sldChg>
      <pc:sldChg chg="addSp delSp modSp add mod setBg">
        <pc:chgData name="Miraga Aliyev" userId="8d60d527abe6adcc" providerId="LiveId" clId="{ACD68FC1-8C9A-4BC4-8671-6556B2B5666E}" dt="2023-09-30T19:06:14.003" v="3905"/>
        <pc:sldMkLst>
          <pc:docMk/>
          <pc:sldMk cId="531990869" sldId="263"/>
        </pc:sldMkLst>
        <pc:spChg chg="add del mod">
          <ac:chgData name="Miraga Aliyev" userId="8d60d527abe6adcc" providerId="LiveId" clId="{ACD68FC1-8C9A-4BC4-8671-6556B2B5666E}" dt="2023-09-30T18:55:56.339" v="3879" actId="478"/>
          <ac:spMkLst>
            <pc:docMk/>
            <pc:sldMk cId="531990869" sldId="263"/>
            <ac:spMk id="2" creationId="{46E588B4-F22F-0E60-2164-270C95F0E635}"/>
          </ac:spMkLst>
        </pc:spChg>
        <pc:spChg chg="add del mod">
          <ac:chgData name="Miraga Aliyev" userId="8d60d527abe6adcc" providerId="LiveId" clId="{ACD68FC1-8C9A-4BC4-8671-6556B2B5666E}" dt="2023-09-30T18:55:56.733" v="3880" actId="478"/>
          <ac:spMkLst>
            <pc:docMk/>
            <pc:sldMk cId="531990869" sldId="263"/>
            <ac:spMk id="3" creationId="{02A7C632-FF15-C502-D3BC-32D2CF75EE02}"/>
          </ac:spMkLst>
        </pc:spChg>
        <pc:spChg chg="mod">
          <ac:chgData name="Miraga Aliyev" userId="8d60d527abe6adcc" providerId="LiveId" clId="{ACD68FC1-8C9A-4BC4-8671-6556B2B5666E}" dt="2023-09-30T17:03:51.046" v="2810" actId="20577"/>
          <ac:spMkLst>
            <pc:docMk/>
            <pc:sldMk cId="531990869" sldId="263"/>
            <ac:spMk id="12" creationId="{49A5A82B-EB56-5D22-5E21-A96262FB2A87}"/>
          </ac:spMkLst>
        </pc:spChg>
        <pc:spChg chg="mod">
          <ac:chgData name="Miraga Aliyev" userId="8d60d527abe6adcc" providerId="LiveId" clId="{ACD68FC1-8C9A-4BC4-8671-6556B2B5666E}" dt="2023-09-30T17:06:27.100" v="2853" actId="404"/>
          <ac:spMkLst>
            <pc:docMk/>
            <pc:sldMk cId="531990869" sldId="263"/>
            <ac:spMk id="36" creationId="{54F48C0B-E26A-49F2-A225-1C1EFF577CE2}"/>
          </ac:spMkLst>
        </pc:spChg>
        <pc:spChg chg="mod">
          <ac:chgData name="Miraga Aliyev" userId="8d60d527abe6adcc" providerId="LiveId" clId="{ACD68FC1-8C9A-4BC4-8671-6556B2B5666E}" dt="2023-09-30T17:06:36.948" v="2854" actId="1076"/>
          <ac:spMkLst>
            <pc:docMk/>
            <pc:sldMk cId="531990869" sldId="263"/>
            <ac:spMk id="41" creationId="{BF87ACDE-F082-AF87-7E37-C9360EBEF468}"/>
          </ac:spMkLst>
        </pc:spChg>
        <pc:spChg chg="del">
          <ac:chgData name="Miraga Aliyev" userId="8d60d527abe6adcc" providerId="LiveId" clId="{ACD68FC1-8C9A-4BC4-8671-6556B2B5666E}" dt="2023-09-30T17:17:16.500" v="3010" actId="478"/>
          <ac:spMkLst>
            <pc:docMk/>
            <pc:sldMk cId="531990869" sldId="263"/>
            <ac:spMk id="50" creationId="{D0550943-FDC6-97F4-ACF3-4D0262695CBE}"/>
          </ac:spMkLst>
        </pc:spChg>
        <pc:cxnChg chg="del">
          <ac:chgData name="Miraga Aliyev" userId="8d60d527abe6adcc" providerId="LiveId" clId="{ACD68FC1-8C9A-4BC4-8671-6556B2B5666E}" dt="2023-09-30T17:06:38.897" v="2855" actId="478"/>
          <ac:cxnSpMkLst>
            <pc:docMk/>
            <pc:sldMk cId="531990869" sldId="263"/>
            <ac:cxnSpMk id="39" creationId="{C39D5A3B-ECF5-3262-0FE4-1139FA01B951}"/>
          </ac:cxnSpMkLst>
        </pc:cxnChg>
      </pc:sldChg>
      <pc:sldChg chg="addSp delSp modSp add mod setBg">
        <pc:chgData name="Miraga Aliyev" userId="8d60d527abe6adcc" providerId="LiveId" clId="{ACD68FC1-8C9A-4BC4-8671-6556B2B5666E}" dt="2023-09-30T19:06:14.003" v="3905"/>
        <pc:sldMkLst>
          <pc:docMk/>
          <pc:sldMk cId="614257075" sldId="264"/>
        </pc:sldMkLst>
        <pc:spChg chg="add del mod">
          <ac:chgData name="Miraga Aliyev" userId="8d60d527abe6adcc" providerId="LiveId" clId="{ACD68FC1-8C9A-4BC4-8671-6556B2B5666E}" dt="2023-09-30T18:55:58.856" v="3881" actId="478"/>
          <ac:spMkLst>
            <pc:docMk/>
            <pc:sldMk cId="614257075" sldId="264"/>
            <ac:spMk id="2" creationId="{9AF60C43-070B-AE67-3E37-2D241D2A1F29}"/>
          </ac:spMkLst>
        </pc:spChg>
        <pc:spChg chg="add del mod">
          <ac:chgData name="Miraga Aliyev" userId="8d60d527abe6adcc" providerId="LiveId" clId="{ACD68FC1-8C9A-4BC4-8671-6556B2B5666E}" dt="2023-09-30T18:55:59.215" v="3882" actId="478"/>
          <ac:spMkLst>
            <pc:docMk/>
            <pc:sldMk cId="614257075" sldId="264"/>
            <ac:spMk id="3" creationId="{AF614123-1B77-1C2F-3F57-AC6435E2EDC8}"/>
          </ac:spMkLst>
        </pc:spChg>
        <pc:spChg chg="mod">
          <ac:chgData name="Miraga Aliyev" userId="8d60d527abe6adcc" providerId="LiveId" clId="{ACD68FC1-8C9A-4BC4-8671-6556B2B5666E}" dt="2023-09-30T17:06:55.082" v="2871" actId="20577"/>
          <ac:spMkLst>
            <pc:docMk/>
            <pc:sldMk cId="614257075" sldId="264"/>
            <ac:spMk id="12" creationId="{49A5A82B-EB56-5D22-5E21-A96262FB2A87}"/>
          </ac:spMkLst>
        </pc:spChg>
        <pc:spChg chg="mod">
          <ac:chgData name="Miraga Aliyev" userId="8d60d527abe6adcc" providerId="LiveId" clId="{ACD68FC1-8C9A-4BC4-8671-6556B2B5666E}" dt="2023-09-30T17:07:21.388" v="2875" actId="1076"/>
          <ac:spMkLst>
            <pc:docMk/>
            <pc:sldMk cId="614257075" sldId="264"/>
            <ac:spMk id="40" creationId="{72B9DF40-A4E4-747E-8935-7861A7B2DBE1}"/>
          </ac:spMkLst>
        </pc:spChg>
        <pc:spChg chg="mod">
          <ac:chgData name="Miraga Aliyev" userId="8d60d527abe6adcc" providerId="LiveId" clId="{ACD68FC1-8C9A-4BC4-8671-6556B2B5666E}" dt="2023-09-30T17:07:17.077" v="2874" actId="1076"/>
          <ac:spMkLst>
            <pc:docMk/>
            <pc:sldMk cId="614257075" sldId="264"/>
            <ac:spMk id="41" creationId="{BF87ACDE-F082-AF87-7E37-C9360EBEF468}"/>
          </ac:spMkLst>
        </pc:spChg>
        <pc:spChg chg="del">
          <ac:chgData name="Miraga Aliyev" userId="8d60d527abe6adcc" providerId="LiveId" clId="{ACD68FC1-8C9A-4BC4-8671-6556B2B5666E}" dt="2023-09-30T17:17:15.648" v="3009" actId="478"/>
          <ac:spMkLst>
            <pc:docMk/>
            <pc:sldMk cId="614257075" sldId="264"/>
            <ac:spMk id="50" creationId="{D0550943-FDC6-97F4-ACF3-4D0262695CBE}"/>
          </ac:spMkLst>
        </pc:spChg>
      </pc:sldChg>
      <pc:sldChg chg="addSp delSp modSp add mod setBg">
        <pc:chgData name="Miraga Aliyev" userId="8d60d527abe6adcc" providerId="LiveId" clId="{ACD68FC1-8C9A-4BC4-8671-6556B2B5666E}" dt="2023-09-30T19:06:14.003" v="3905"/>
        <pc:sldMkLst>
          <pc:docMk/>
          <pc:sldMk cId="1214929958" sldId="265"/>
        </pc:sldMkLst>
        <pc:spChg chg="add del mod">
          <ac:chgData name="Miraga Aliyev" userId="8d60d527abe6adcc" providerId="LiveId" clId="{ACD68FC1-8C9A-4BC4-8671-6556B2B5666E}" dt="2023-09-30T18:56:01.264" v="3883" actId="478"/>
          <ac:spMkLst>
            <pc:docMk/>
            <pc:sldMk cId="1214929958" sldId="265"/>
            <ac:spMk id="2" creationId="{B2408CF1-10AD-AB14-3932-42406DC53BFB}"/>
          </ac:spMkLst>
        </pc:spChg>
        <pc:spChg chg="add del mod">
          <ac:chgData name="Miraga Aliyev" userId="8d60d527abe6adcc" providerId="LiveId" clId="{ACD68FC1-8C9A-4BC4-8671-6556B2B5666E}" dt="2023-09-30T18:56:02.295" v="3884" actId="478"/>
          <ac:spMkLst>
            <pc:docMk/>
            <pc:sldMk cId="1214929958" sldId="265"/>
            <ac:spMk id="3" creationId="{E65EC40E-5C5E-9392-CB80-DBBA33ADE71C}"/>
          </ac:spMkLst>
        </pc:spChg>
        <pc:spChg chg="mod">
          <ac:chgData name="Miraga Aliyev" userId="8d60d527abe6adcc" providerId="LiveId" clId="{ACD68FC1-8C9A-4BC4-8671-6556B2B5666E}" dt="2023-09-30T17:07:58.212" v="2888" actId="1035"/>
          <ac:spMkLst>
            <pc:docMk/>
            <pc:sldMk cId="1214929958" sldId="265"/>
            <ac:spMk id="14" creationId="{26B8C572-3FB4-C832-FA4B-614C916BB414}"/>
          </ac:spMkLst>
        </pc:spChg>
        <pc:spChg chg="mod">
          <ac:chgData name="Miraga Aliyev" userId="8d60d527abe6adcc" providerId="LiveId" clId="{ACD68FC1-8C9A-4BC4-8671-6556B2B5666E}" dt="2023-09-30T17:07:30.143" v="2877" actId="1076"/>
          <ac:spMkLst>
            <pc:docMk/>
            <pc:sldMk cId="1214929958" sldId="265"/>
            <ac:spMk id="41" creationId="{BF87ACDE-F082-AF87-7E37-C9360EBEF468}"/>
          </ac:spMkLst>
        </pc:spChg>
        <pc:spChg chg="del">
          <ac:chgData name="Miraga Aliyev" userId="8d60d527abe6adcc" providerId="LiveId" clId="{ACD68FC1-8C9A-4BC4-8671-6556B2B5666E}" dt="2023-09-30T17:17:13.958" v="3008" actId="478"/>
          <ac:spMkLst>
            <pc:docMk/>
            <pc:sldMk cId="1214929958" sldId="265"/>
            <ac:spMk id="50" creationId="{D0550943-FDC6-97F4-ACF3-4D0262695CBE}"/>
          </ac:spMkLst>
        </pc:spChg>
      </pc:sldChg>
      <pc:sldChg chg="addSp delSp modSp add mod setBg">
        <pc:chgData name="Miraga Aliyev" userId="8d60d527abe6adcc" providerId="LiveId" clId="{ACD68FC1-8C9A-4BC4-8671-6556B2B5666E}" dt="2023-09-30T19:06:14.003" v="3905"/>
        <pc:sldMkLst>
          <pc:docMk/>
          <pc:sldMk cId="4174543745" sldId="266"/>
        </pc:sldMkLst>
        <pc:spChg chg="add mod">
          <ac:chgData name="Miraga Aliyev" userId="8d60d527abe6adcc" providerId="LiveId" clId="{ACD68FC1-8C9A-4BC4-8671-6556B2B5666E}" dt="2023-09-30T17:09:39.760" v="2924" actId="962"/>
          <ac:spMkLst>
            <pc:docMk/>
            <pc:sldMk cId="4174543745" sldId="266"/>
            <ac:spMk id="2" creationId="{8A54267B-7D24-10D3-3531-836D8DD69323}"/>
          </ac:spMkLst>
        </pc:spChg>
        <pc:spChg chg="add del mod">
          <ac:chgData name="Miraga Aliyev" userId="8d60d527abe6adcc" providerId="LiveId" clId="{ACD68FC1-8C9A-4BC4-8671-6556B2B5666E}" dt="2023-09-30T18:56:04.226" v="3885" actId="478"/>
          <ac:spMkLst>
            <pc:docMk/>
            <pc:sldMk cId="4174543745" sldId="266"/>
            <ac:spMk id="3" creationId="{ADC131F2-358C-88C1-596B-94659F37A237}"/>
          </ac:spMkLst>
        </pc:spChg>
        <pc:spChg chg="add del mod">
          <ac:chgData name="Miraga Aliyev" userId="8d60d527abe6adcc" providerId="LiveId" clId="{ACD68FC1-8C9A-4BC4-8671-6556B2B5666E}" dt="2023-09-30T18:56:04.713" v="3886" actId="478"/>
          <ac:spMkLst>
            <pc:docMk/>
            <pc:sldMk cId="4174543745" sldId="266"/>
            <ac:spMk id="4" creationId="{0A023FF8-35AD-8584-56DA-FD3DCF69D04F}"/>
          </ac:spMkLst>
        </pc:spChg>
        <pc:spChg chg="mod">
          <ac:chgData name="Miraga Aliyev" userId="8d60d527abe6adcc" providerId="LiveId" clId="{ACD68FC1-8C9A-4BC4-8671-6556B2B5666E}" dt="2023-09-30T17:08:16.015" v="2914" actId="20577"/>
          <ac:spMkLst>
            <pc:docMk/>
            <pc:sldMk cId="4174543745" sldId="266"/>
            <ac:spMk id="12" creationId="{49A5A82B-EB56-5D22-5E21-A96262FB2A87}"/>
          </ac:spMkLst>
        </pc:spChg>
        <pc:spChg chg="del mod">
          <ac:chgData name="Miraga Aliyev" userId="8d60d527abe6adcc" providerId="LiveId" clId="{ACD68FC1-8C9A-4BC4-8671-6556B2B5666E}" dt="2023-09-30T17:09:34.874" v="2923" actId="478"/>
          <ac:spMkLst>
            <pc:docMk/>
            <pc:sldMk cId="4174543745" sldId="266"/>
            <ac:spMk id="40" creationId="{72B9DF40-A4E4-747E-8935-7861A7B2DBE1}"/>
          </ac:spMkLst>
        </pc:spChg>
        <pc:spChg chg="mod">
          <ac:chgData name="Miraga Aliyev" userId="8d60d527abe6adcc" providerId="LiveId" clId="{ACD68FC1-8C9A-4BC4-8671-6556B2B5666E}" dt="2023-09-30T17:09:45.508" v="2925" actId="1076"/>
          <ac:spMkLst>
            <pc:docMk/>
            <pc:sldMk cId="4174543745" sldId="266"/>
            <ac:spMk id="41" creationId="{BF87ACDE-F082-AF87-7E37-C9360EBEF468}"/>
          </ac:spMkLst>
        </pc:spChg>
        <pc:spChg chg="del">
          <ac:chgData name="Miraga Aliyev" userId="8d60d527abe6adcc" providerId="LiveId" clId="{ACD68FC1-8C9A-4BC4-8671-6556B2B5666E}" dt="2023-09-30T17:17:12.195" v="3007" actId="478"/>
          <ac:spMkLst>
            <pc:docMk/>
            <pc:sldMk cId="4174543745" sldId="266"/>
            <ac:spMk id="50" creationId="{D0550943-FDC6-97F4-ACF3-4D0262695CBE}"/>
          </ac:spMkLst>
        </pc:spChg>
        <pc:cxnChg chg="del">
          <ac:chgData name="Miraga Aliyev" userId="8d60d527abe6adcc" providerId="LiveId" clId="{ACD68FC1-8C9A-4BC4-8671-6556B2B5666E}" dt="2023-09-30T17:09:46.736" v="2926" actId="478"/>
          <ac:cxnSpMkLst>
            <pc:docMk/>
            <pc:sldMk cId="4174543745" sldId="266"/>
            <ac:cxnSpMk id="38" creationId="{C7221C20-6CFF-87E7-43BE-BCD0AA724491}"/>
          </ac:cxnSpMkLst>
        </pc:cxnChg>
      </pc:sldChg>
      <pc:sldChg chg="addSp delSp modSp add mod setBg">
        <pc:chgData name="Miraga Aliyev" userId="8d60d527abe6adcc" providerId="LiveId" clId="{ACD68FC1-8C9A-4BC4-8671-6556B2B5666E}" dt="2023-09-30T19:06:14.003" v="3905"/>
        <pc:sldMkLst>
          <pc:docMk/>
          <pc:sldMk cId="3132450743" sldId="267"/>
        </pc:sldMkLst>
        <pc:spChg chg="add del mod">
          <ac:chgData name="Miraga Aliyev" userId="8d60d527abe6adcc" providerId="LiveId" clId="{ACD68FC1-8C9A-4BC4-8671-6556B2B5666E}" dt="2023-09-30T18:56:06.356" v="3887" actId="478"/>
          <ac:spMkLst>
            <pc:docMk/>
            <pc:sldMk cId="3132450743" sldId="267"/>
            <ac:spMk id="3" creationId="{8DBAE525-1B10-E0FB-490A-62ADF97F9CB3}"/>
          </ac:spMkLst>
        </pc:spChg>
        <pc:spChg chg="add del mod">
          <ac:chgData name="Miraga Aliyev" userId="8d60d527abe6adcc" providerId="LiveId" clId="{ACD68FC1-8C9A-4BC4-8671-6556B2B5666E}" dt="2023-09-30T18:56:07.041" v="3888" actId="478"/>
          <ac:spMkLst>
            <pc:docMk/>
            <pc:sldMk cId="3132450743" sldId="267"/>
            <ac:spMk id="4" creationId="{92D5FEA2-82D9-A831-ACD1-75FC81D2F51F}"/>
          </ac:spMkLst>
        </pc:spChg>
        <pc:spChg chg="mod">
          <ac:chgData name="Miraga Aliyev" userId="8d60d527abe6adcc" providerId="LiveId" clId="{ACD68FC1-8C9A-4BC4-8671-6556B2B5666E}" dt="2023-09-30T17:09:53.755" v="2942" actId="20577"/>
          <ac:spMkLst>
            <pc:docMk/>
            <pc:sldMk cId="3132450743" sldId="267"/>
            <ac:spMk id="12" creationId="{49A5A82B-EB56-5D22-5E21-A96262FB2A87}"/>
          </ac:spMkLst>
        </pc:spChg>
        <pc:spChg chg="mod">
          <ac:chgData name="Miraga Aliyev" userId="8d60d527abe6adcc" providerId="LiveId" clId="{ACD68FC1-8C9A-4BC4-8671-6556B2B5666E}" dt="2023-09-30T17:09:59.875" v="2943" actId="1076"/>
          <ac:spMkLst>
            <pc:docMk/>
            <pc:sldMk cId="3132450743" sldId="267"/>
            <ac:spMk id="14" creationId="{26B8C572-3FB4-C832-FA4B-614C916BB414}"/>
          </ac:spMkLst>
        </pc:spChg>
        <pc:spChg chg="mod">
          <ac:chgData name="Miraga Aliyev" userId="8d60d527abe6adcc" providerId="LiveId" clId="{ACD68FC1-8C9A-4BC4-8671-6556B2B5666E}" dt="2023-09-30T17:10:05.875" v="2944" actId="1076"/>
          <ac:spMkLst>
            <pc:docMk/>
            <pc:sldMk cId="3132450743" sldId="267"/>
            <ac:spMk id="41" creationId="{BF87ACDE-F082-AF87-7E37-C9360EBEF468}"/>
          </ac:spMkLst>
        </pc:spChg>
        <pc:spChg chg="del">
          <ac:chgData name="Miraga Aliyev" userId="8d60d527abe6adcc" providerId="LiveId" clId="{ACD68FC1-8C9A-4BC4-8671-6556B2B5666E}" dt="2023-09-30T17:17:11.289" v="3006" actId="478"/>
          <ac:spMkLst>
            <pc:docMk/>
            <pc:sldMk cId="3132450743" sldId="267"/>
            <ac:spMk id="50" creationId="{D0550943-FDC6-97F4-ACF3-4D0262695CBE}"/>
          </ac:spMkLst>
        </pc:spChg>
      </pc:sldChg>
      <pc:sldChg chg="addSp delSp modSp add mod setBg">
        <pc:chgData name="Miraga Aliyev" userId="8d60d527abe6adcc" providerId="LiveId" clId="{ACD68FC1-8C9A-4BC4-8671-6556B2B5666E}" dt="2023-09-30T19:06:14.003" v="3905"/>
        <pc:sldMkLst>
          <pc:docMk/>
          <pc:sldMk cId="2612640378" sldId="268"/>
        </pc:sldMkLst>
        <pc:spChg chg="add mod">
          <ac:chgData name="Miraga Aliyev" userId="8d60d527abe6adcc" providerId="LiveId" clId="{ACD68FC1-8C9A-4BC4-8671-6556B2B5666E}" dt="2023-09-30T17:12:08.351" v="2965" actId="962"/>
          <ac:spMkLst>
            <pc:docMk/>
            <pc:sldMk cId="2612640378" sldId="268"/>
            <ac:spMk id="3" creationId="{6DA439D8-56C5-4CE6-00A1-0A6FF501144B}"/>
          </ac:spMkLst>
        </pc:spChg>
        <pc:spChg chg="add del mod">
          <ac:chgData name="Miraga Aliyev" userId="8d60d527abe6adcc" providerId="LiveId" clId="{ACD68FC1-8C9A-4BC4-8671-6556B2B5666E}" dt="2023-09-30T18:56:08.593" v="3889" actId="478"/>
          <ac:spMkLst>
            <pc:docMk/>
            <pc:sldMk cId="2612640378" sldId="268"/>
            <ac:spMk id="4" creationId="{4D0EF67F-A970-06C9-E50C-A55CAFA23DD1}"/>
          </ac:spMkLst>
        </pc:spChg>
        <pc:spChg chg="add del mod">
          <ac:chgData name="Miraga Aliyev" userId="8d60d527abe6adcc" providerId="LiveId" clId="{ACD68FC1-8C9A-4BC4-8671-6556B2B5666E}" dt="2023-09-30T18:56:09.933" v="3890" actId="478"/>
          <ac:spMkLst>
            <pc:docMk/>
            <pc:sldMk cId="2612640378" sldId="268"/>
            <ac:spMk id="5" creationId="{6752AB79-47EF-01EC-2A74-F1C78DD79283}"/>
          </ac:spMkLst>
        </pc:spChg>
        <pc:spChg chg="mod">
          <ac:chgData name="Miraga Aliyev" userId="8d60d527abe6adcc" providerId="LiveId" clId="{ACD68FC1-8C9A-4BC4-8671-6556B2B5666E}" dt="2023-09-30T17:11:50.680" v="2960" actId="20577"/>
          <ac:spMkLst>
            <pc:docMk/>
            <pc:sldMk cId="2612640378" sldId="268"/>
            <ac:spMk id="12" creationId="{49A5A82B-EB56-5D22-5E21-A96262FB2A87}"/>
          </ac:spMkLst>
        </pc:spChg>
        <pc:spChg chg="del">
          <ac:chgData name="Miraga Aliyev" userId="8d60d527abe6adcc" providerId="LiveId" clId="{ACD68FC1-8C9A-4BC4-8671-6556B2B5666E}" dt="2023-09-30T17:12:09.719" v="2966" actId="478"/>
          <ac:spMkLst>
            <pc:docMk/>
            <pc:sldMk cId="2612640378" sldId="268"/>
            <ac:spMk id="14" creationId="{26B8C572-3FB4-C832-FA4B-614C916BB414}"/>
          </ac:spMkLst>
        </pc:spChg>
        <pc:spChg chg="mod">
          <ac:chgData name="Miraga Aliyev" userId="8d60d527abe6adcc" providerId="LiveId" clId="{ACD68FC1-8C9A-4BC4-8671-6556B2B5666E}" dt="2023-09-30T17:12:33.808" v="2971" actId="1076"/>
          <ac:spMkLst>
            <pc:docMk/>
            <pc:sldMk cId="2612640378" sldId="268"/>
            <ac:spMk id="37" creationId="{E6E1664C-8DDF-DAFA-297B-511022A122E6}"/>
          </ac:spMkLst>
        </pc:spChg>
        <pc:spChg chg="mod">
          <ac:chgData name="Miraga Aliyev" userId="8d60d527abe6adcc" providerId="LiveId" clId="{ACD68FC1-8C9A-4BC4-8671-6556B2B5666E}" dt="2023-09-30T17:12:30.884" v="2970" actId="1076"/>
          <ac:spMkLst>
            <pc:docMk/>
            <pc:sldMk cId="2612640378" sldId="268"/>
            <ac:spMk id="41" creationId="{BF87ACDE-F082-AF87-7E37-C9360EBEF468}"/>
          </ac:spMkLst>
        </pc:spChg>
        <pc:spChg chg="del">
          <ac:chgData name="Miraga Aliyev" userId="8d60d527abe6adcc" providerId="LiveId" clId="{ACD68FC1-8C9A-4BC4-8671-6556B2B5666E}" dt="2023-09-30T17:17:10.427" v="3005" actId="478"/>
          <ac:spMkLst>
            <pc:docMk/>
            <pc:sldMk cId="2612640378" sldId="268"/>
            <ac:spMk id="50" creationId="{D0550943-FDC6-97F4-ACF3-4D0262695CBE}"/>
          </ac:spMkLst>
        </pc:spChg>
        <pc:cxnChg chg="add del">
          <ac:chgData name="Miraga Aliyev" userId="8d60d527abe6adcc" providerId="LiveId" clId="{ACD68FC1-8C9A-4BC4-8671-6556B2B5666E}" dt="2023-09-30T17:12:30.424" v="2969" actId="478"/>
          <ac:cxnSpMkLst>
            <pc:docMk/>
            <pc:sldMk cId="2612640378" sldId="268"/>
            <ac:cxnSpMk id="10" creationId="{3F5415DD-F505-AF75-297C-E76E6628B1A1}"/>
          </ac:cxnSpMkLst>
        </pc:cxnChg>
        <pc:cxnChg chg="del">
          <ac:chgData name="Miraga Aliyev" userId="8d60d527abe6adcc" providerId="LiveId" clId="{ACD68FC1-8C9A-4BC4-8671-6556B2B5666E}" dt="2023-09-30T17:12:35.155" v="2972" actId="478"/>
          <ac:cxnSpMkLst>
            <pc:docMk/>
            <pc:sldMk cId="2612640378" sldId="268"/>
            <ac:cxnSpMk id="11" creationId="{48D54821-A292-9C31-7E91-E60F86AA937F}"/>
          </ac:cxnSpMkLst>
        </pc:cxnChg>
      </pc:sldChg>
      <pc:sldChg chg="addSp delSp modSp add mod setBg">
        <pc:chgData name="Miraga Aliyev" userId="8d60d527abe6adcc" providerId="LiveId" clId="{ACD68FC1-8C9A-4BC4-8671-6556B2B5666E}" dt="2023-10-01T09:04:46.022" v="6885" actId="478"/>
        <pc:sldMkLst>
          <pc:docMk/>
          <pc:sldMk cId="3161541743" sldId="269"/>
        </pc:sldMkLst>
        <pc:spChg chg="add mod">
          <ac:chgData name="Miraga Aliyev" userId="8d60d527abe6adcc" providerId="LiveId" clId="{ACD68FC1-8C9A-4BC4-8671-6556B2B5666E}" dt="2023-09-30T17:13:28.391" v="2990" actId="20577"/>
          <ac:spMkLst>
            <pc:docMk/>
            <pc:sldMk cId="3161541743" sldId="269"/>
            <ac:spMk id="4" creationId="{04AD5BF1-1670-CA16-AEF9-11EE56C78DB9}"/>
          </ac:spMkLst>
        </pc:spChg>
        <pc:spChg chg="add del mod">
          <ac:chgData name="Miraga Aliyev" userId="8d60d527abe6adcc" providerId="LiveId" clId="{ACD68FC1-8C9A-4BC4-8671-6556B2B5666E}" dt="2023-10-01T09:04:46.022" v="6885" actId="478"/>
          <ac:spMkLst>
            <pc:docMk/>
            <pc:sldMk cId="3161541743" sldId="269"/>
            <ac:spMk id="5" creationId="{B846F9EF-5194-7F9B-E125-71644CCFC500}"/>
          </ac:spMkLst>
        </pc:spChg>
        <pc:spChg chg="add del mod">
          <ac:chgData name="Miraga Aliyev" userId="8d60d527abe6adcc" providerId="LiveId" clId="{ACD68FC1-8C9A-4BC4-8671-6556B2B5666E}" dt="2023-09-30T18:56:11.615" v="3891" actId="478"/>
          <ac:spMkLst>
            <pc:docMk/>
            <pc:sldMk cId="3161541743" sldId="269"/>
            <ac:spMk id="5" creationId="{C2A401A9-D199-4A04-A0BD-99FE70C45C8A}"/>
          </ac:spMkLst>
        </pc:spChg>
        <pc:spChg chg="add del mod">
          <ac:chgData name="Miraga Aliyev" userId="8d60d527abe6adcc" providerId="LiveId" clId="{ACD68FC1-8C9A-4BC4-8671-6556B2B5666E}" dt="2023-09-30T18:56:12.153" v="3892" actId="478"/>
          <ac:spMkLst>
            <pc:docMk/>
            <pc:sldMk cId="3161541743" sldId="269"/>
            <ac:spMk id="6" creationId="{75DBEF7A-C323-04C6-3C6F-D97F88C42A0C}"/>
          </ac:spMkLst>
        </pc:spChg>
        <pc:spChg chg="ord">
          <ac:chgData name="Miraga Aliyev" userId="8d60d527abe6adcc" providerId="LiveId" clId="{ACD68FC1-8C9A-4BC4-8671-6556B2B5666E}" dt="2023-09-30T19:27:41.305" v="4104" actId="13244"/>
          <ac:spMkLst>
            <pc:docMk/>
            <pc:sldMk cId="3161541743" sldId="269"/>
            <ac:spMk id="12" creationId="{49A5A82B-EB56-5D22-5E21-A96262FB2A87}"/>
          </ac:spMkLst>
        </pc:spChg>
        <pc:spChg chg="del">
          <ac:chgData name="Miraga Aliyev" userId="8d60d527abe6adcc" providerId="LiveId" clId="{ACD68FC1-8C9A-4BC4-8671-6556B2B5666E}" dt="2023-09-30T17:12:56.171" v="2977" actId="478"/>
          <ac:spMkLst>
            <pc:docMk/>
            <pc:sldMk cId="3161541743" sldId="269"/>
            <ac:spMk id="37" creationId="{E6E1664C-8DDF-DAFA-297B-511022A122E6}"/>
          </ac:spMkLst>
        </pc:spChg>
        <pc:spChg chg="mod">
          <ac:chgData name="Miraga Aliyev" userId="8d60d527abe6adcc" providerId="LiveId" clId="{ACD68FC1-8C9A-4BC4-8671-6556B2B5666E}" dt="2023-09-30T17:13:03.670" v="2978" actId="1076"/>
          <ac:spMkLst>
            <pc:docMk/>
            <pc:sldMk cId="3161541743" sldId="269"/>
            <ac:spMk id="41" creationId="{BF87ACDE-F082-AF87-7E37-C9360EBEF468}"/>
          </ac:spMkLst>
        </pc:spChg>
        <pc:spChg chg="del">
          <ac:chgData name="Miraga Aliyev" userId="8d60d527abe6adcc" providerId="LiveId" clId="{ACD68FC1-8C9A-4BC4-8671-6556B2B5666E}" dt="2023-09-30T17:17:09.631" v="3004" actId="478"/>
          <ac:spMkLst>
            <pc:docMk/>
            <pc:sldMk cId="3161541743" sldId="269"/>
            <ac:spMk id="50" creationId="{D0550943-FDC6-97F4-ACF3-4D0262695CBE}"/>
          </ac:spMkLst>
        </pc:spChg>
        <pc:cxnChg chg="del">
          <ac:chgData name="Miraga Aliyev" userId="8d60d527abe6adcc" providerId="LiveId" clId="{ACD68FC1-8C9A-4BC4-8671-6556B2B5666E}" dt="2023-09-30T17:13:04.584" v="2979" actId="478"/>
          <ac:cxnSpMkLst>
            <pc:docMk/>
            <pc:sldMk cId="3161541743" sldId="269"/>
            <ac:cxnSpMk id="10" creationId="{3F5415DD-F505-AF75-297C-E76E6628B1A1}"/>
          </ac:cxnSpMkLst>
        </pc:cxnChg>
      </pc:sldChg>
      <pc:sldChg chg="addSp delSp modSp add mod setBg">
        <pc:chgData name="Miraga Aliyev" userId="8d60d527abe6adcc" providerId="LiveId" clId="{ACD68FC1-8C9A-4BC4-8671-6556B2B5666E}" dt="2023-10-01T14:18:17.463" v="6932" actId="1076"/>
        <pc:sldMkLst>
          <pc:docMk/>
          <pc:sldMk cId="134145901" sldId="270"/>
        </pc:sldMkLst>
        <pc:spChg chg="mod topLvl">
          <ac:chgData name="Miraga Aliyev" userId="8d60d527abe6adcc" providerId="LiveId" clId="{ACD68FC1-8C9A-4BC4-8671-6556B2B5666E}" dt="2023-10-01T14:18:10.723" v="6929" actId="1076"/>
          <ac:spMkLst>
            <pc:docMk/>
            <pc:sldMk cId="134145901" sldId="270"/>
            <ac:spMk id="2" creationId="{8A54267B-7D24-10D3-3531-836D8DD69323}"/>
          </ac:spMkLst>
        </pc:spChg>
        <pc:spChg chg="mod topLvl">
          <ac:chgData name="Miraga Aliyev" userId="8d60d527abe6adcc" providerId="LiveId" clId="{ACD68FC1-8C9A-4BC4-8671-6556B2B5666E}" dt="2023-10-01T14:18:07.116" v="6928" actId="1076"/>
          <ac:spMkLst>
            <pc:docMk/>
            <pc:sldMk cId="134145901" sldId="270"/>
            <ac:spMk id="3" creationId="{6DA439D8-56C5-4CE6-00A1-0A6FF501144B}"/>
          </ac:spMkLst>
        </pc:spChg>
        <pc:spChg chg="mod topLvl">
          <ac:chgData name="Miraga Aliyev" userId="8d60d527abe6adcc" providerId="LiveId" clId="{ACD68FC1-8C9A-4BC4-8671-6556B2B5666E}" dt="2023-10-01T14:18:13.490" v="6930" actId="1076"/>
          <ac:spMkLst>
            <pc:docMk/>
            <pc:sldMk cId="134145901" sldId="270"/>
            <ac:spMk id="4" creationId="{04AD5BF1-1670-CA16-AEF9-11EE56C78DB9}"/>
          </ac:spMkLst>
        </pc:spChg>
        <pc:spChg chg="add mod topLvl">
          <ac:chgData name="Miraga Aliyev" userId="8d60d527abe6adcc" providerId="LiveId" clId="{ACD68FC1-8C9A-4BC4-8671-6556B2B5666E}" dt="2023-10-01T14:18:15.874" v="6931" actId="1076"/>
          <ac:spMkLst>
            <pc:docMk/>
            <pc:sldMk cId="134145901" sldId="270"/>
            <ac:spMk id="5" creationId="{6150458F-6881-F074-B79D-259BF8AEF08C}"/>
          </ac:spMkLst>
        </pc:spChg>
        <pc:spChg chg="add del mod">
          <ac:chgData name="Miraga Aliyev" userId="8d60d527abe6adcc" providerId="LiveId" clId="{ACD68FC1-8C9A-4BC4-8671-6556B2B5666E}" dt="2023-09-30T17:37:43.941" v="3242"/>
          <ac:spMkLst>
            <pc:docMk/>
            <pc:sldMk cId="134145901" sldId="270"/>
            <ac:spMk id="6" creationId="{042CFAE6-D7F2-B375-C606-6740AFFA808F}"/>
          </ac:spMkLst>
        </pc:spChg>
        <pc:spChg chg="add mod ord">
          <ac:chgData name="Miraga Aliyev" userId="8d60d527abe6adcc" providerId="LiveId" clId="{ACD68FC1-8C9A-4BC4-8671-6556B2B5666E}" dt="2023-09-30T19:15:16.392" v="3978" actId="166"/>
          <ac:spMkLst>
            <pc:docMk/>
            <pc:sldMk cId="134145901" sldId="270"/>
            <ac:spMk id="7" creationId="{771A9F26-9600-E257-1517-CE3C7E598C2E}"/>
          </ac:spMkLst>
        </pc:spChg>
        <pc:spChg chg="add mod">
          <ac:chgData name="Miraga Aliyev" userId="8d60d527abe6adcc" providerId="LiveId" clId="{ACD68FC1-8C9A-4BC4-8671-6556B2B5666E}" dt="2023-09-30T19:30:58.303" v="4177" actId="1076"/>
          <ac:spMkLst>
            <pc:docMk/>
            <pc:sldMk cId="134145901" sldId="270"/>
            <ac:spMk id="9" creationId="{EB85B57D-6D95-98EE-C151-1B9C9F978916}"/>
          </ac:spMkLst>
        </pc:spChg>
        <pc:spChg chg="add mod">
          <ac:chgData name="Miraga Aliyev" userId="8d60d527abe6adcc" providerId="LiveId" clId="{ACD68FC1-8C9A-4BC4-8671-6556B2B5666E}" dt="2023-09-30T19:31:00.835" v="4178" actId="1076"/>
          <ac:spMkLst>
            <pc:docMk/>
            <pc:sldMk cId="134145901" sldId="270"/>
            <ac:spMk id="10" creationId="{F365F71F-2446-9C7E-9290-309E5DD09D6E}"/>
          </ac:spMkLst>
        </pc:spChg>
        <pc:spChg chg="add del mod">
          <ac:chgData name="Miraga Aliyev" userId="8d60d527abe6adcc" providerId="LiveId" clId="{ACD68FC1-8C9A-4BC4-8671-6556B2B5666E}" dt="2023-09-30T19:12:36.259" v="3949" actId="478"/>
          <ac:spMkLst>
            <pc:docMk/>
            <pc:sldMk cId="134145901" sldId="270"/>
            <ac:spMk id="11" creationId="{82699C9E-B5F6-11C0-E0D0-C1E7F36105EF}"/>
          </ac:spMkLst>
        </pc:spChg>
        <pc:spChg chg="add del mod">
          <ac:chgData name="Miraga Aliyev" userId="8d60d527abe6adcc" providerId="LiveId" clId="{ACD68FC1-8C9A-4BC4-8671-6556B2B5666E}" dt="2023-09-30T19:12:36.259" v="3949" actId="478"/>
          <ac:spMkLst>
            <pc:docMk/>
            <pc:sldMk cId="134145901" sldId="270"/>
            <ac:spMk id="13" creationId="{13B09C61-E50F-F90B-C40E-BED50708971F}"/>
          </ac:spMkLst>
        </pc:spChg>
        <pc:spChg chg="add del mod">
          <ac:chgData name="Miraga Aliyev" userId="8d60d527abe6adcc" providerId="LiveId" clId="{ACD68FC1-8C9A-4BC4-8671-6556B2B5666E}" dt="2023-10-01T14:17:21.557" v="6902" actId="478"/>
          <ac:spMkLst>
            <pc:docMk/>
            <pc:sldMk cId="134145901" sldId="270"/>
            <ac:spMk id="13" creationId="{D93A3E20-7AE8-B4B1-4742-CE323E9B9C08}"/>
          </ac:spMkLst>
        </pc:spChg>
        <pc:spChg chg="add del mod">
          <ac:chgData name="Miraga Aliyev" userId="8d60d527abe6adcc" providerId="LiveId" clId="{ACD68FC1-8C9A-4BC4-8671-6556B2B5666E}" dt="2023-09-30T19:12:36.259" v="3949" actId="478"/>
          <ac:spMkLst>
            <pc:docMk/>
            <pc:sldMk cId="134145901" sldId="270"/>
            <ac:spMk id="14" creationId="{DD23CEDA-9492-7E16-557F-898E6F6F6DC0}"/>
          </ac:spMkLst>
        </pc:spChg>
        <pc:spChg chg="add mod">
          <ac:chgData name="Miraga Aliyev" userId="8d60d527abe6adcc" providerId="LiveId" clId="{ACD68FC1-8C9A-4BC4-8671-6556B2B5666E}" dt="2023-09-30T17:57:27.053" v="3765" actId="1076"/>
          <ac:spMkLst>
            <pc:docMk/>
            <pc:sldMk cId="134145901" sldId="270"/>
            <ac:spMk id="15" creationId="{643B9A20-7508-4ADE-6EE4-79FF526F6396}"/>
          </ac:spMkLst>
        </pc:spChg>
        <pc:spChg chg="add mod ord">
          <ac:chgData name="Miraga Aliyev" userId="8d60d527abe6adcc" providerId="LiveId" clId="{ACD68FC1-8C9A-4BC4-8671-6556B2B5666E}" dt="2023-09-30T19:15:16.175" v="3977" actId="166"/>
          <ac:spMkLst>
            <pc:docMk/>
            <pc:sldMk cId="134145901" sldId="270"/>
            <ac:spMk id="16" creationId="{F9D6E4D3-B7FD-0D08-9281-CD286D8B12F2}"/>
          </ac:spMkLst>
        </pc:spChg>
        <pc:spChg chg="add mod ord">
          <ac:chgData name="Miraga Aliyev" userId="8d60d527abe6adcc" providerId="LiveId" clId="{ACD68FC1-8C9A-4BC4-8671-6556B2B5666E}" dt="2023-09-30T19:28:17.773" v="4106" actId="1036"/>
          <ac:spMkLst>
            <pc:docMk/>
            <pc:sldMk cId="134145901" sldId="270"/>
            <ac:spMk id="17" creationId="{E6026A91-6CEA-F4AE-E27A-4240C4D83800}"/>
          </ac:spMkLst>
        </pc:spChg>
        <pc:spChg chg="add del mod">
          <ac:chgData name="Miraga Aliyev" userId="8d60d527abe6adcc" providerId="LiveId" clId="{ACD68FC1-8C9A-4BC4-8671-6556B2B5666E}" dt="2023-09-30T18:56:14.753" v="3893" actId="478"/>
          <ac:spMkLst>
            <pc:docMk/>
            <pc:sldMk cId="134145901" sldId="270"/>
            <ac:spMk id="18" creationId="{7534F3F1-6355-0897-1BAB-499FBDCFB9A9}"/>
          </ac:spMkLst>
        </pc:spChg>
        <pc:spChg chg="add del mod">
          <ac:chgData name="Miraga Aliyev" userId="8d60d527abe6adcc" providerId="LiveId" clId="{ACD68FC1-8C9A-4BC4-8671-6556B2B5666E}" dt="2023-09-30T18:56:15.533" v="3894" actId="478"/>
          <ac:spMkLst>
            <pc:docMk/>
            <pc:sldMk cId="134145901" sldId="270"/>
            <ac:spMk id="19" creationId="{630456CE-EE83-70CE-F1F8-0722DF99A530}"/>
          </ac:spMkLst>
        </pc:spChg>
        <pc:spChg chg="add del mod">
          <ac:chgData name="Miraga Aliyev" userId="8d60d527abe6adcc" providerId="LiveId" clId="{ACD68FC1-8C9A-4BC4-8671-6556B2B5666E}" dt="2023-09-30T19:11:15.373" v="3934"/>
          <ac:spMkLst>
            <pc:docMk/>
            <pc:sldMk cId="134145901" sldId="270"/>
            <ac:spMk id="20" creationId="{CB1BF0B3-E38A-59AD-C6CA-F0E224B0F61F}"/>
          </ac:spMkLst>
        </pc:spChg>
        <pc:spChg chg="add del mod">
          <ac:chgData name="Miraga Aliyev" userId="8d60d527abe6adcc" providerId="LiveId" clId="{ACD68FC1-8C9A-4BC4-8671-6556B2B5666E}" dt="2023-09-30T19:11:15.373" v="3934"/>
          <ac:spMkLst>
            <pc:docMk/>
            <pc:sldMk cId="134145901" sldId="270"/>
            <ac:spMk id="21" creationId="{1734D56F-5C92-FD70-CEF0-8D6C7C6DCE95}"/>
          </ac:spMkLst>
        </pc:spChg>
        <pc:spChg chg="add del mod">
          <ac:chgData name="Miraga Aliyev" userId="8d60d527abe6adcc" providerId="LiveId" clId="{ACD68FC1-8C9A-4BC4-8671-6556B2B5666E}" dt="2023-09-30T19:11:15.373" v="3934"/>
          <ac:spMkLst>
            <pc:docMk/>
            <pc:sldMk cId="134145901" sldId="270"/>
            <ac:spMk id="26" creationId="{1D628E92-8628-A19A-6A52-F0D0DB3CA783}"/>
          </ac:spMkLst>
        </pc:spChg>
        <pc:spChg chg="add del mod">
          <ac:chgData name="Miraga Aliyev" userId="8d60d527abe6adcc" providerId="LiveId" clId="{ACD68FC1-8C9A-4BC4-8671-6556B2B5666E}" dt="2023-09-30T19:11:15.373" v="3934"/>
          <ac:spMkLst>
            <pc:docMk/>
            <pc:sldMk cId="134145901" sldId="270"/>
            <ac:spMk id="27" creationId="{3F31DD1B-649C-CEE0-8341-18B0B6FC9961}"/>
          </ac:spMkLst>
        </pc:spChg>
        <pc:spChg chg="add del mod">
          <ac:chgData name="Miraga Aliyev" userId="8d60d527abe6adcc" providerId="LiveId" clId="{ACD68FC1-8C9A-4BC4-8671-6556B2B5666E}" dt="2023-10-01T09:04:39.927" v="6880" actId="478"/>
          <ac:spMkLst>
            <pc:docMk/>
            <pc:sldMk cId="134145901" sldId="270"/>
            <ac:spMk id="31" creationId="{2B2836A2-00D4-2678-A910-ADB012CB0AC7}"/>
          </ac:spMkLst>
        </pc:spChg>
        <pc:spChg chg="add del mod">
          <ac:chgData name="Miraga Aliyev" userId="8d60d527abe6adcc" providerId="LiveId" clId="{ACD68FC1-8C9A-4BC4-8671-6556B2B5666E}" dt="2023-10-01T09:04:41.009" v="6882" actId="478"/>
          <ac:spMkLst>
            <pc:docMk/>
            <pc:sldMk cId="134145901" sldId="270"/>
            <ac:spMk id="32" creationId="{63782F60-F27B-2210-6A58-DFE49105E65B}"/>
          </ac:spMkLst>
        </pc:spChg>
        <pc:spChg chg="add del mod">
          <ac:chgData name="Miraga Aliyev" userId="8d60d527abe6adcc" providerId="LiveId" clId="{ACD68FC1-8C9A-4BC4-8671-6556B2B5666E}" dt="2023-10-01T09:04:42.987" v="6884" actId="478"/>
          <ac:spMkLst>
            <pc:docMk/>
            <pc:sldMk cId="134145901" sldId="270"/>
            <ac:spMk id="33" creationId="{31A04D46-58CC-7721-A22D-6A6A7596CE06}"/>
          </ac:spMkLst>
        </pc:spChg>
        <pc:spChg chg="add del mod ord">
          <ac:chgData name="Miraga Aliyev" userId="8d60d527abe6adcc" providerId="LiveId" clId="{ACD68FC1-8C9A-4BC4-8671-6556B2B5666E}" dt="2023-10-01T09:04:37.099" v="6879" actId="478"/>
          <ac:spMkLst>
            <pc:docMk/>
            <pc:sldMk cId="134145901" sldId="270"/>
            <ac:spMk id="34" creationId="{9D1ACA0A-45B6-732F-60F0-144C82EAF6E8}"/>
          </ac:spMkLst>
        </pc:spChg>
        <pc:spChg chg="mod topLvl">
          <ac:chgData name="Miraga Aliyev" userId="8d60d527abe6adcc" providerId="LiveId" clId="{ACD68FC1-8C9A-4BC4-8671-6556B2B5666E}" dt="2023-10-01T14:18:17.463" v="6932" actId="1076"/>
          <ac:spMkLst>
            <pc:docMk/>
            <pc:sldMk cId="134145901" sldId="270"/>
            <ac:spMk id="36" creationId="{54F48C0B-E26A-49F2-A225-1C1EFF577CE2}"/>
          </ac:spMkLst>
        </pc:spChg>
        <pc:spChg chg="del">
          <ac:chgData name="Miraga Aliyev" userId="8d60d527abe6adcc" providerId="LiveId" clId="{ACD68FC1-8C9A-4BC4-8671-6556B2B5666E}" dt="2023-09-30T17:13:19.716" v="2984" actId="478"/>
          <ac:spMkLst>
            <pc:docMk/>
            <pc:sldMk cId="134145901" sldId="270"/>
            <ac:spMk id="41" creationId="{BF87ACDE-F082-AF87-7E37-C9360EBEF468}"/>
          </ac:spMkLst>
        </pc:spChg>
        <pc:spChg chg="add del mod topLvl">
          <ac:chgData name="Miraga Aliyev" userId="8d60d527abe6adcc" providerId="LiveId" clId="{ACD68FC1-8C9A-4BC4-8671-6556B2B5666E}" dt="2023-09-30T19:21:58.834" v="4049" actId="478"/>
          <ac:spMkLst>
            <pc:docMk/>
            <pc:sldMk cId="134145901" sldId="270"/>
            <ac:spMk id="48" creationId="{F8F9D858-99FE-43C0-00AE-05C396C46EFB}"/>
          </ac:spMkLst>
        </pc:spChg>
        <pc:spChg chg="del">
          <ac:chgData name="Miraga Aliyev" userId="8d60d527abe6adcc" providerId="LiveId" clId="{ACD68FC1-8C9A-4BC4-8671-6556B2B5666E}" dt="2023-09-30T17:17:08.847" v="3003" actId="478"/>
          <ac:spMkLst>
            <pc:docMk/>
            <pc:sldMk cId="134145901" sldId="270"/>
            <ac:spMk id="50" creationId="{D0550943-FDC6-97F4-ACF3-4D0262695CBE}"/>
          </ac:spMkLst>
        </pc:spChg>
        <pc:spChg chg="add del mod topLvl">
          <ac:chgData name="Miraga Aliyev" userId="8d60d527abe6adcc" providerId="LiveId" clId="{ACD68FC1-8C9A-4BC4-8671-6556B2B5666E}" dt="2023-09-30T19:22:30.036" v="4058" actId="478"/>
          <ac:spMkLst>
            <pc:docMk/>
            <pc:sldMk cId="134145901" sldId="270"/>
            <ac:spMk id="52" creationId="{93E1CFA5-051F-37C3-B3D2-DF27F3D97033}"/>
          </ac:spMkLst>
        </pc:spChg>
        <pc:grpChg chg="add del mod">
          <ac:chgData name="Miraga Aliyev" userId="8d60d527abe6adcc" providerId="LiveId" clId="{ACD68FC1-8C9A-4BC4-8671-6556B2B5666E}" dt="2023-10-01T14:17:06.812" v="6898" actId="165"/>
          <ac:grpSpMkLst>
            <pc:docMk/>
            <pc:sldMk cId="134145901" sldId="270"/>
            <ac:grpSpMk id="11" creationId="{BB5D2F30-5C64-9FAB-5DA2-9C72B9609066}"/>
          </ac:grpSpMkLst>
        </pc:grpChg>
        <pc:grpChg chg="add del mod">
          <ac:chgData name="Miraga Aliyev" userId="8d60d527abe6adcc" providerId="LiveId" clId="{ACD68FC1-8C9A-4BC4-8671-6556B2B5666E}" dt="2023-09-30T19:21:27.636" v="4037" actId="165"/>
          <ac:grpSpMkLst>
            <pc:docMk/>
            <pc:sldMk cId="134145901" sldId="270"/>
            <ac:grpSpMk id="45" creationId="{67D11388-3D78-11A9-900A-1DDC1CF0E40A}"/>
          </ac:grpSpMkLst>
        </pc:grpChg>
        <pc:grpChg chg="add del mod">
          <ac:chgData name="Miraga Aliyev" userId="8d60d527abe6adcc" providerId="LiveId" clId="{ACD68FC1-8C9A-4BC4-8671-6556B2B5666E}" dt="2023-09-30T19:21:54.853" v="4046" actId="165"/>
          <ac:grpSpMkLst>
            <pc:docMk/>
            <pc:sldMk cId="134145901" sldId="270"/>
            <ac:grpSpMk id="49" creationId="{CC0D3CB7-54E1-4F87-0418-4EFA3B8E4BD2}"/>
          </ac:grpSpMkLst>
        </pc:grpChg>
        <pc:grpChg chg="add mod">
          <ac:chgData name="Miraga Aliyev" userId="8d60d527abe6adcc" providerId="LiveId" clId="{ACD68FC1-8C9A-4BC4-8671-6556B2B5666E}" dt="2023-09-30T19:22:11.281" v="4053" actId="164"/>
          <ac:grpSpMkLst>
            <pc:docMk/>
            <pc:sldMk cId="134145901" sldId="270"/>
            <ac:grpSpMk id="51" creationId="{03E04780-880B-5533-15C8-E6C469C57562}"/>
          </ac:grpSpMkLst>
        </pc:grpChg>
        <pc:grpChg chg="add del mod">
          <ac:chgData name="Miraga Aliyev" userId="8d60d527abe6adcc" providerId="LiveId" clId="{ACD68FC1-8C9A-4BC4-8671-6556B2B5666E}" dt="2023-09-30T19:22:29.086" v="4057" actId="165"/>
          <ac:grpSpMkLst>
            <pc:docMk/>
            <pc:sldMk cId="134145901" sldId="270"/>
            <ac:grpSpMk id="53" creationId="{0DD4773B-8A6C-6FAD-E86E-58EEF2BFB635}"/>
          </ac:grpSpMkLst>
        </pc:grpChg>
        <pc:cxnChg chg="add mod">
          <ac:chgData name="Miraga Aliyev" userId="8d60d527abe6adcc" providerId="LiveId" clId="{ACD68FC1-8C9A-4BC4-8671-6556B2B5666E}" dt="2023-09-30T19:26:01.135" v="4100" actId="1076"/>
          <ac:cxnSpMkLst>
            <pc:docMk/>
            <pc:sldMk cId="134145901" sldId="270"/>
            <ac:cxnSpMk id="6" creationId="{3166D9AD-7447-F6D9-6E9B-9F06DCB6026F}"/>
          </ac:cxnSpMkLst>
        </pc:cxnChg>
        <pc:cxnChg chg="add mod">
          <ac:chgData name="Miraga Aliyev" userId="8d60d527abe6adcc" providerId="LiveId" clId="{ACD68FC1-8C9A-4BC4-8671-6556B2B5666E}" dt="2023-09-30T19:26:03.764" v="4101" actId="1076"/>
          <ac:cxnSpMkLst>
            <pc:docMk/>
            <pc:sldMk cId="134145901" sldId="270"/>
            <ac:cxnSpMk id="8" creationId="{A08E5BAB-B60A-F40E-634D-2054A19EBA4B}"/>
          </ac:cxnSpMkLst>
        </pc:cxnChg>
        <pc:cxnChg chg="add del mod">
          <ac:chgData name="Miraga Aliyev" userId="8d60d527abe6adcc" providerId="LiveId" clId="{ACD68FC1-8C9A-4BC4-8671-6556B2B5666E}" dt="2023-09-30T19:12:36.259" v="3949" actId="478"/>
          <ac:cxnSpMkLst>
            <pc:docMk/>
            <pc:sldMk cId="134145901" sldId="270"/>
            <ac:cxnSpMk id="8" creationId="{A0B7B75C-36F0-2D3F-66D4-6FD32A3EF195}"/>
          </ac:cxnSpMkLst>
        </pc:cxnChg>
        <pc:cxnChg chg="add del mod">
          <ac:chgData name="Miraga Aliyev" userId="8d60d527abe6adcc" providerId="LiveId" clId="{ACD68FC1-8C9A-4BC4-8671-6556B2B5666E}" dt="2023-09-30T19:12:36.259" v="3949" actId="478"/>
          <ac:cxnSpMkLst>
            <pc:docMk/>
            <pc:sldMk cId="134145901" sldId="270"/>
            <ac:cxnSpMk id="9" creationId="{1806493D-488C-C98C-E63C-C1D32A52815E}"/>
          </ac:cxnSpMkLst>
        </pc:cxnChg>
        <pc:cxnChg chg="add del mod">
          <ac:chgData name="Miraga Aliyev" userId="8d60d527abe6adcc" providerId="LiveId" clId="{ACD68FC1-8C9A-4BC4-8671-6556B2B5666E}" dt="2023-09-30T19:12:36.259" v="3949" actId="478"/>
          <ac:cxnSpMkLst>
            <pc:docMk/>
            <pc:sldMk cId="134145901" sldId="270"/>
            <ac:cxnSpMk id="10" creationId="{B664B9F9-C267-FE58-327F-1745916221CA}"/>
          </ac:cxnSpMkLst>
        </pc:cxnChg>
        <pc:cxnChg chg="add del mod">
          <ac:chgData name="Miraga Aliyev" userId="8d60d527abe6adcc" providerId="LiveId" clId="{ACD68FC1-8C9A-4BC4-8671-6556B2B5666E}" dt="2023-09-30T19:11:15.373" v="3934"/>
          <ac:cxnSpMkLst>
            <pc:docMk/>
            <pc:sldMk cId="134145901" sldId="270"/>
            <ac:cxnSpMk id="22" creationId="{907D3862-27C7-8BE0-0047-65F88CC896AB}"/>
          </ac:cxnSpMkLst>
        </pc:cxnChg>
        <pc:cxnChg chg="add del mod">
          <ac:chgData name="Miraga Aliyev" userId="8d60d527abe6adcc" providerId="LiveId" clId="{ACD68FC1-8C9A-4BC4-8671-6556B2B5666E}" dt="2023-09-30T19:11:15.373" v="3934"/>
          <ac:cxnSpMkLst>
            <pc:docMk/>
            <pc:sldMk cId="134145901" sldId="270"/>
            <ac:cxnSpMk id="23" creationId="{34C28825-54FF-9D33-BDE1-1FA5A475FCEA}"/>
          </ac:cxnSpMkLst>
        </pc:cxnChg>
        <pc:cxnChg chg="add del mod">
          <ac:chgData name="Miraga Aliyev" userId="8d60d527abe6adcc" providerId="LiveId" clId="{ACD68FC1-8C9A-4BC4-8671-6556B2B5666E}" dt="2023-09-30T19:11:15.373" v="3934"/>
          <ac:cxnSpMkLst>
            <pc:docMk/>
            <pc:sldMk cId="134145901" sldId="270"/>
            <ac:cxnSpMk id="24" creationId="{7214DFD2-987D-D429-86E0-3952930069C3}"/>
          </ac:cxnSpMkLst>
        </pc:cxnChg>
        <pc:cxnChg chg="add del mod">
          <ac:chgData name="Miraga Aliyev" userId="8d60d527abe6adcc" providerId="LiveId" clId="{ACD68FC1-8C9A-4BC4-8671-6556B2B5666E}" dt="2023-09-30T19:11:15.373" v="3934"/>
          <ac:cxnSpMkLst>
            <pc:docMk/>
            <pc:sldMk cId="134145901" sldId="270"/>
            <ac:cxnSpMk id="25" creationId="{86C4E9A9-30DE-03F6-BB7E-2FE842C49B98}"/>
          </ac:cxnSpMkLst>
        </pc:cxnChg>
        <pc:cxnChg chg="add del mod">
          <ac:chgData name="Miraga Aliyev" userId="8d60d527abe6adcc" providerId="LiveId" clId="{ACD68FC1-8C9A-4BC4-8671-6556B2B5666E}" dt="2023-09-30T19:15:18.976" v="3981" actId="478"/>
          <ac:cxnSpMkLst>
            <pc:docMk/>
            <pc:sldMk cId="134145901" sldId="270"/>
            <ac:cxnSpMk id="28" creationId="{F0FE6E1F-1CA1-3A66-7237-54C70188FA2F}"/>
          </ac:cxnSpMkLst>
        </pc:cxnChg>
        <pc:cxnChg chg="add del mod">
          <ac:chgData name="Miraga Aliyev" userId="8d60d527abe6adcc" providerId="LiveId" clId="{ACD68FC1-8C9A-4BC4-8671-6556B2B5666E}" dt="2023-09-30T19:15:19.729" v="3982" actId="478"/>
          <ac:cxnSpMkLst>
            <pc:docMk/>
            <pc:sldMk cId="134145901" sldId="270"/>
            <ac:cxnSpMk id="29" creationId="{0545C292-AE3C-8047-A0AD-E498F2BB4676}"/>
          </ac:cxnSpMkLst>
        </pc:cxnChg>
        <pc:cxnChg chg="add del mod">
          <ac:chgData name="Miraga Aliyev" userId="8d60d527abe6adcc" providerId="LiveId" clId="{ACD68FC1-8C9A-4BC4-8671-6556B2B5666E}" dt="2023-10-01T09:04:40.451" v="6881" actId="478"/>
          <ac:cxnSpMkLst>
            <pc:docMk/>
            <pc:sldMk cId="134145901" sldId="270"/>
            <ac:cxnSpMk id="30" creationId="{06FA5A27-ADEE-3D81-F39E-CC56C4EFE959}"/>
          </ac:cxnSpMkLst>
        </pc:cxnChg>
        <pc:cxnChg chg="add del mod">
          <ac:chgData name="Miraga Aliyev" userId="8d60d527abe6adcc" providerId="LiveId" clId="{ACD68FC1-8C9A-4BC4-8671-6556B2B5666E}" dt="2023-09-30T19:15:17.826" v="3980"/>
          <ac:cxnSpMkLst>
            <pc:docMk/>
            <pc:sldMk cId="134145901" sldId="270"/>
            <ac:cxnSpMk id="35" creationId="{3057F5DE-F1C0-36F6-1195-17EC9767CBB7}"/>
          </ac:cxnSpMkLst>
        </pc:cxnChg>
        <pc:cxnChg chg="add del mod">
          <ac:chgData name="Miraga Aliyev" userId="8d60d527abe6adcc" providerId="LiveId" clId="{ACD68FC1-8C9A-4BC4-8671-6556B2B5666E}" dt="2023-09-30T19:15:17.826" v="3980"/>
          <ac:cxnSpMkLst>
            <pc:docMk/>
            <pc:sldMk cId="134145901" sldId="270"/>
            <ac:cxnSpMk id="37" creationId="{6E6247AB-3FC3-96FD-93D9-7316BAF78255}"/>
          </ac:cxnSpMkLst>
        </pc:cxnChg>
        <pc:cxnChg chg="add del mod">
          <ac:chgData name="Miraga Aliyev" userId="8d60d527abe6adcc" providerId="LiveId" clId="{ACD68FC1-8C9A-4BC4-8671-6556B2B5666E}" dt="2023-09-30T19:16:42.671" v="3993" actId="478"/>
          <ac:cxnSpMkLst>
            <pc:docMk/>
            <pc:sldMk cId="134145901" sldId="270"/>
            <ac:cxnSpMk id="38" creationId="{D5958553-B8A4-158E-4200-9A52B262CCFD}"/>
          </ac:cxnSpMkLst>
        </pc:cxnChg>
        <pc:cxnChg chg="add del mod">
          <ac:chgData name="Miraga Aliyev" userId="8d60d527abe6adcc" providerId="LiveId" clId="{ACD68FC1-8C9A-4BC4-8671-6556B2B5666E}" dt="2023-09-30T19:16:42.405" v="3992" actId="478"/>
          <ac:cxnSpMkLst>
            <pc:docMk/>
            <pc:sldMk cId="134145901" sldId="270"/>
            <ac:cxnSpMk id="39" creationId="{13F17C8B-DC37-D7D1-FB7B-90150886EF4F}"/>
          </ac:cxnSpMkLst>
        </pc:cxnChg>
        <pc:cxnChg chg="add del mod">
          <ac:chgData name="Miraga Aliyev" userId="8d60d527abe6adcc" providerId="LiveId" clId="{ACD68FC1-8C9A-4BC4-8671-6556B2B5666E}" dt="2023-09-30T19:21:10.123" v="4033" actId="478"/>
          <ac:cxnSpMkLst>
            <pc:docMk/>
            <pc:sldMk cId="134145901" sldId="270"/>
            <ac:cxnSpMk id="40" creationId="{F4EE767D-737C-D65D-4AF7-E41BF2643233}"/>
          </ac:cxnSpMkLst>
        </pc:cxnChg>
        <pc:cxnChg chg="add del mod">
          <ac:chgData name="Miraga Aliyev" userId="8d60d527abe6adcc" providerId="LiveId" clId="{ACD68FC1-8C9A-4BC4-8671-6556B2B5666E}" dt="2023-09-30T19:21:10.123" v="4033" actId="478"/>
          <ac:cxnSpMkLst>
            <pc:docMk/>
            <pc:sldMk cId="134145901" sldId="270"/>
            <ac:cxnSpMk id="42" creationId="{ED7EF63A-E67D-1540-4E5D-D8BC4DBDD9B5}"/>
          </ac:cxnSpMkLst>
        </pc:cxnChg>
        <pc:cxnChg chg="add del mod topLvl">
          <ac:chgData name="Miraga Aliyev" userId="8d60d527abe6adcc" providerId="LiveId" clId="{ACD68FC1-8C9A-4BC4-8671-6556B2B5666E}" dt="2023-09-30T19:21:32.393" v="4040" actId="478"/>
          <ac:cxnSpMkLst>
            <pc:docMk/>
            <pc:sldMk cId="134145901" sldId="270"/>
            <ac:cxnSpMk id="43" creationId="{05504C68-05A3-B983-5CE9-AC5B74F14829}"/>
          </ac:cxnSpMkLst>
        </pc:cxnChg>
        <pc:cxnChg chg="add del mod topLvl">
          <ac:chgData name="Miraga Aliyev" userId="8d60d527abe6adcc" providerId="LiveId" clId="{ACD68FC1-8C9A-4BC4-8671-6556B2B5666E}" dt="2023-09-30T19:21:32.393" v="4040" actId="478"/>
          <ac:cxnSpMkLst>
            <pc:docMk/>
            <pc:sldMk cId="134145901" sldId="270"/>
            <ac:cxnSpMk id="44" creationId="{5E7C5125-49EC-D007-C142-C1B3BC64667F}"/>
          </ac:cxnSpMkLst>
        </pc:cxnChg>
        <pc:cxnChg chg="add del mod topLvl">
          <ac:chgData name="Miraga Aliyev" userId="8d60d527abe6adcc" providerId="LiveId" clId="{ACD68FC1-8C9A-4BC4-8671-6556B2B5666E}" dt="2023-09-30T19:24:13.223" v="4070" actId="478"/>
          <ac:cxnSpMkLst>
            <pc:docMk/>
            <pc:sldMk cId="134145901" sldId="270"/>
            <ac:cxnSpMk id="46" creationId="{5EFC224E-F42E-7D69-E00F-C4F54AF334A8}"/>
          </ac:cxnSpMkLst>
        </pc:cxnChg>
        <pc:cxnChg chg="add del mod topLvl">
          <ac:chgData name="Miraga Aliyev" userId="8d60d527abe6adcc" providerId="LiveId" clId="{ACD68FC1-8C9A-4BC4-8671-6556B2B5666E}" dt="2023-09-30T19:24:12.356" v="4069" actId="478"/>
          <ac:cxnSpMkLst>
            <pc:docMk/>
            <pc:sldMk cId="134145901" sldId="270"/>
            <ac:cxnSpMk id="47" creationId="{C2F5D967-9003-504D-6FF7-6E84BEB6989D}"/>
          </ac:cxnSpMkLst>
        </pc:cxnChg>
        <pc:cxnChg chg="add del mod">
          <ac:chgData name="Miraga Aliyev" userId="8d60d527abe6adcc" providerId="LiveId" clId="{ACD68FC1-8C9A-4BC4-8671-6556B2B5666E}" dt="2023-09-30T19:22:42.663" v="4063" actId="478"/>
          <ac:cxnSpMkLst>
            <pc:docMk/>
            <pc:sldMk cId="134145901" sldId="270"/>
            <ac:cxnSpMk id="54" creationId="{752807BF-88F2-6D00-77C6-2BC1FB20E794}"/>
          </ac:cxnSpMkLst>
        </pc:cxnChg>
      </pc:sldChg>
      <pc:sldChg chg="addSp delSp modSp add mod ord setBg">
        <pc:chgData name="Miraga Aliyev" userId="8d60d527abe6adcc" providerId="LiveId" clId="{ACD68FC1-8C9A-4BC4-8671-6556B2B5666E}" dt="2023-10-01T07:28:16.948" v="5637" actId="20578"/>
        <pc:sldMkLst>
          <pc:docMk/>
          <pc:sldMk cId="56328516" sldId="271"/>
        </pc:sldMkLst>
        <pc:spChg chg="add del mod">
          <ac:chgData name="Miraga Aliyev" userId="8d60d527abe6adcc" providerId="LiveId" clId="{ACD68FC1-8C9A-4BC4-8671-6556B2B5666E}" dt="2023-09-30T19:46:22.458" v="4185" actId="478"/>
          <ac:spMkLst>
            <pc:docMk/>
            <pc:sldMk cId="56328516" sldId="271"/>
            <ac:spMk id="2" creationId="{0A737493-0CB0-1F74-48E2-3CDDA34CE1F1}"/>
          </ac:spMkLst>
        </pc:spChg>
        <pc:spChg chg="add mod">
          <ac:chgData name="Miraga Aliyev" userId="8d60d527abe6adcc" providerId="LiveId" clId="{ACD68FC1-8C9A-4BC4-8671-6556B2B5666E}" dt="2023-09-30T17:16:19.376" v="3002" actId="1076"/>
          <ac:spMkLst>
            <pc:docMk/>
            <pc:sldMk cId="56328516" sldId="271"/>
            <ac:spMk id="5" creationId="{7A2C26CE-16FF-569E-BFB0-AD4E5F1A4EC1}"/>
          </ac:spMkLst>
        </pc:spChg>
        <pc:spChg chg="add mod">
          <ac:chgData name="Miraga Aliyev" userId="8d60d527abe6adcc" providerId="LiveId" clId="{ACD68FC1-8C9A-4BC4-8671-6556B2B5666E}" dt="2023-09-30T17:16:19.376" v="3002" actId="1076"/>
          <ac:spMkLst>
            <pc:docMk/>
            <pc:sldMk cId="56328516" sldId="271"/>
            <ac:spMk id="6" creationId="{984805C3-B464-5C9E-7FCE-356288259BF6}"/>
          </ac:spMkLst>
        </pc:spChg>
        <pc:spChg chg="add del mod">
          <ac:chgData name="Miraga Aliyev" userId="8d60d527abe6adcc" providerId="LiveId" clId="{ACD68FC1-8C9A-4BC4-8671-6556B2B5666E}" dt="2023-09-30T19:46:23.206" v="4186" actId="478"/>
          <ac:spMkLst>
            <pc:docMk/>
            <pc:sldMk cId="56328516" sldId="271"/>
            <ac:spMk id="11" creationId="{92F57933-F7E2-2863-A826-8C6BFFAC3E20}"/>
          </ac:spMkLst>
        </pc:spChg>
        <pc:spChg chg="add mod">
          <ac:chgData name="Miraga Aliyev" userId="8d60d527abe6adcc" providerId="LiveId" clId="{ACD68FC1-8C9A-4BC4-8671-6556B2B5666E}" dt="2023-09-30T17:16:19.376" v="3002" actId="1076"/>
          <ac:spMkLst>
            <pc:docMk/>
            <pc:sldMk cId="56328516" sldId="271"/>
            <ac:spMk id="13" creationId="{CA39E731-0343-A8EE-4592-ECA106DC4EC2}"/>
          </ac:spMkLst>
        </pc:spChg>
        <pc:spChg chg="add mod">
          <ac:chgData name="Miraga Aliyev" userId="8d60d527abe6adcc" providerId="LiveId" clId="{ACD68FC1-8C9A-4BC4-8671-6556B2B5666E}" dt="2023-09-30T17:16:19.376" v="3002" actId="1076"/>
          <ac:spMkLst>
            <pc:docMk/>
            <pc:sldMk cId="56328516" sldId="271"/>
            <ac:spMk id="15" creationId="{A773A392-F948-5302-5F70-2901CF25A59C}"/>
          </ac:spMkLst>
        </pc:spChg>
        <pc:spChg chg="add del mod">
          <ac:chgData name="Miraga Aliyev" userId="8d60d527abe6adcc" providerId="LiveId" clId="{ACD68FC1-8C9A-4BC4-8671-6556B2B5666E}" dt="2023-09-30T18:08:07.775" v="3795" actId="478"/>
          <ac:spMkLst>
            <pc:docMk/>
            <pc:sldMk cId="56328516" sldId="271"/>
            <ac:spMk id="16" creationId="{2C2EFF64-B022-2BC1-812C-D1A89DDEFC9F}"/>
          </ac:spMkLst>
        </pc:spChg>
        <pc:spChg chg="add del mod">
          <ac:chgData name="Miraga Aliyev" userId="8d60d527abe6adcc" providerId="LiveId" clId="{ACD68FC1-8C9A-4BC4-8671-6556B2B5666E}" dt="2023-09-30T18:08:07.775" v="3795" actId="478"/>
          <ac:spMkLst>
            <pc:docMk/>
            <pc:sldMk cId="56328516" sldId="271"/>
            <ac:spMk id="17" creationId="{474EFFD7-CCD6-1D70-9495-CE7F802B57AC}"/>
          </ac:spMkLst>
        </pc:spChg>
        <pc:spChg chg="add del mod">
          <ac:chgData name="Miraga Aliyev" userId="8d60d527abe6adcc" providerId="LiveId" clId="{ACD68FC1-8C9A-4BC4-8671-6556B2B5666E}" dt="2023-09-30T18:55:48.373" v="3872" actId="478"/>
          <ac:spMkLst>
            <pc:docMk/>
            <pc:sldMk cId="56328516" sldId="271"/>
            <ac:spMk id="18" creationId="{A69CB267-2865-9392-40AE-64C5D5E378D3}"/>
          </ac:spMkLst>
        </pc:spChg>
        <pc:spChg chg="add del mod">
          <ac:chgData name="Miraga Aliyev" userId="8d60d527abe6adcc" providerId="LiveId" clId="{ACD68FC1-8C9A-4BC4-8671-6556B2B5666E}" dt="2023-09-30T18:55:48.373" v="3872" actId="478"/>
          <ac:spMkLst>
            <pc:docMk/>
            <pc:sldMk cId="56328516" sldId="271"/>
            <ac:spMk id="19" creationId="{69CC915D-7BDF-00AE-CAA5-E3D6F36A5C46}"/>
          </ac:spMkLst>
        </pc:spChg>
        <pc:spChg chg="mod">
          <ac:chgData name="Miraga Aliyev" userId="8d60d527abe6adcc" providerId="LiveId" clId="{ACD68FC1-8C9A-4BC4-8671-6556B2B5666E}" dt="2023-09-30T19:06:19.801" v="3906" actId="207"/>
          <ac:spMkLst>
            <pc:docMk/>
            <pc:sldMk cId="56328516" sldId="271"/>
            <ac:spMk id="50" creationId="{D0550943-FDC6-97F4-ACF3-4D0262695CBE}"/>
          </ac:spMkLst>
        </pc:spChg>
        <pc:cxnChg chg="ord">
          <ac:chgData name="Miraga Aliyev" userId="8d60d527abe6adcc" providerId="LiveId" clId="{ACD68FC1-8C9A-4BC4-8671-6556B2B5666E}" dt="2023-09-30T17:15:27.836" v="2997" actId="13244"/>
          <ac:cxnSpMkLst>
            <pc:docMk/>
            <pc:sldMk cId="56328516" sldId="271"/>
            <ac:cxnSpMk id="3" creationId="{BA2444E3-F3EF-109E-5A21-43A1344A7D7F}"/>
          </ac:cxnSpMkLst>
        </pc:cxnChg>
        <pc:cxnChg chg="ord">
          <ac:chgData name="Miraga Aliyev" userId="8d60d527abe6adcc" providerId="LiveId" clId="{ACD68FC1-8C9A-4BC4-8671-6556B2B5666E}" dt="2023-09-30T17:15:27.836" v="2997" actId="13244"/>
          <ac:cxnSpMkLst>
            <pc:docMk/>
            <pc:sldMk cId="56328516" sldId="271"/>
            <ac:cxnSpMk id="4" creationId="{8057F25E-FF7E-DD85-8294-782287C71B0C}"/>
          </ac:cxnSpMkLst>
        </pc:cxnChg>
        <pc:cxnChg chg="add mod">
          <ac:chgData name="Miraga Aliyev" userId="8d60d527abe6adcc" providerId="LiveId" clId="{ACD68FC1-8C9A-4BC4-8671-6556B2B5666E}" dt="2023-09-30T17:16:19.376" v="3002" actId="1076"/>
          <ac:cxnSpMkLst>
            <pc:docMk/>
            <pc:sldMk cId="56328516" sldId="271"/>
            <ac:cxnSpMk id="7" creationId="{22D49CDB-CD31-DB56-A6FC-B5AA8EFA4F35}"/>
          </ac:cxnSpMkLst>
        </pc:cxnChg>
        <pc:cxnChg chg="add mod">
          <ac:chgData name="Miraga Aliyev" userId="8d60d527abe6adcc" providerId="LiveId" clId="{ACD68FC1-8C9A-4BC4-8671-6556B2B5666E}" dt="2023-09-30T17:16:19.376" v="3002" actId="1076"/>
          <ac:cxnSpMkLst>
            <pc:docMk/>
            <pc:sldMk cId="56328516" sldId="271"/>
            <ac:cxnSpMk id="8" creationId="{647E4461-3395-F2BB-9955-220537761913}"/>
          </ac:cxnSpMkLst>
        </pc:cxnChg>
        <pc:cxnChg chg="add mod">
          <ac:chgData name="Miraga Aliyev" userId="8d60d527abe6adcc" providerId="LiveId" clId="{ACD68FC1-8C9A-4BC4-8671-6556B2B5666E}" dt="2023-09-30T17:16:19.376" v="3002" actId="1076"/>
          <ac:cxnSpMkLst>
            <pc:docMk/>
            <pc:sldMk cId="56328516" sldId="271"/>
            <ac:cxnSpMk id="9" creationId="{0946E86E-ABC9-527B-BDC1-1CA0D19B158F}"/>
          </ac:cxnSpMkLst>
        </pc:cxnChg>
        <pc:cxnChg chg="add mod">
          <ac:chgData name="Miraga Aliyev" userId="8d60d527abe6adcc" providerId="LiveId" clId="{ACD68FC1-8C9A-4BC4-8671-6556B2B5666E}" dt="2023-09-30T17:16:19.376" v="3002" actId="1076"/>
          <ac:cxnSpMkLst>
            <pc:docMk/>
            <pc:sldMk cId="56328516" sldId="271"/>
            <ac:cxnSpMk id="10" creationId="{F41C7ECB-AEE3-73FD-8229-48F3062336D6}"/>
          </ac:cxnSpMkLst>
        </pc:cxnChg>
      </pc:sldChg>
      <pc:sldChg chg="addSp delSp modSp add mod setBg">
        <pc:chgData name="Miraga Aliyev" userId="8d60d527abe6adcc" providerId="LiveId" clId="{ACD68FC1-8C9A-4BC4-8671-6556B2B5666E}" dt="2023-10-01T09:04:35.592" v="6878" actId="478"/>
        <pc:sldMkLst>
          <pc:docMk/>
          <pc:sldMk cId="770151028" sldId="272"/>
        </pc:sldMkLst>
        <pc:spChg chg="del mod">
          <ac:chgData name="Miraga Aliyev" userId="8d60d527abe6adcc" providerId="LiveId" clId="{ACD68FC1-8C9A-4BC4-8671-6556B2B5666E}" dt="2023-10-01T09:03:35.047" v="6872" actId="478"/>
          <ac:spMkLst>
            <pc:docMk/>
            <pc:sldMk cId="770151028" sldId="272"/>
            <ac:spMk id="2" creationId="{8A54267B-7D24-10D3-3531-836D8DD69323}"/>
          </ac:spMkLst>
        </pc:spChg>
        <pc:spChg chg="del mod">
          <ac:chgData name="Miraga Aliyev" userId="8d60d527abe6adcc" providerId="LiveId" clId="{ACD68FC1-8C9A-4BC4-8671-6556B2B5666E}" dt="2023-10-01T09:03:35.047" v="6872" actId="478"/>
          <ac:spMkLst>
            <pc:docMk/>
            <pc:sldMk cId="770151028" sldId="272"/>
            <ac:spMk id="3" creationId="{6DA439D8-56C5-4CE6-00A1-0A6FF501144B}"/>
          </ac:spMkLst>
        </pc:spChg>
        <pc:spChg chg="del mod">
          <ac:chgData name="Miraga Aliyev" userId="8d60d527abe6adcc" providerId="LiveId" clId="{ACD68FC1-8C9A-4BC4-8671-6556B2B5666E}" dt="2023-10-01T09:03:35.047" v="6872" actId="478"/>
          <ac:spMkLst>
            <pc:docMk/>
            <pc:sldMk cId="770151028" sldId="272"/>
            <ac:spMk id="4" creationId="{04AD5BF1-1670-CA16-AEF9-11EE56C78DB9}"/>
          </ac:spMkLst>
        </pc:spChg>
        <pc:spChg chg="del mod">
          <ac:chgData name="Miraga Aliyev" userId="8d60d527abe6adcc" providerId="LiveId" clId="{ACD68FC1-8C9A-4BC4-8671-6556B2B5666E}" dt="2023-10-01T09:03:35.047" v="6872" actId="478"/>
          <ac:spMkLst>
            <pc:docMk/>
            <pc:sldMk cId="770151028" sldId="272"/>
            <ac:spMk id="5" creationId="{6150458F-6881-F074-B79D-259BF8AEF08C}"/>
          </ac:spMkLst>
        </pc:spChg>
        <pc:spChg chg="add del mod">
          <ac:chgData name="Miraga Aliyev" userId="8d60d527abe6adcc" providerId="LiveId" clId="{ACD68FC1-8C9A-4BC4-8671-6556B2B5666E}" dt="2023-10-01T09:03:35.047" v="6872" actId="478"/>
          <ac:spMkLst>
            <pc:docMk/>
            <pc:sldMk cId="770151028" sldId="272"/>
            <ac:spMk id="6" creationId="{7AF88758-A9F2-302B-37F7-4126F045E380}"/>
          </ac:spMkLst>
        </pc:spChg>
        <pc:spChg chg="add del mod">
          <ac:chgData name="Miraga Aliyev" userId="8d60d527abe6adcc" providerId="LiveId" clId="{ACD68FC1-8C9A-4BC4-8671-6556B2B5666E}" dt="2023-10-01T09:03:35.047" v="6872" actId="478"/>
          <ac:spMkLst>
            <pc:docMk/>
            <pc:sldMk cId="770151028" sldId="272"/>
            <ac:spMk id="10" creationId="{37FD7C4E-035E-0BF4-054C-05DB6E016BE0}"/>
          </ac:spMkLst>
        </pc:spChg>
        <pc:spChg chg="add del mod topLvl">
          <ac:chgData name="Miraga Aliyev" userId="8d60d527abe6adcc" providerId="LiveId" clId="{ACD68FC1-8C9A-4BC4-8671-6556B2B5666E}" dt="2023-09-30T17:20:30.639" v="3041" actId="478"/>
          <ac:spMkLst>
            <pc:docMk/>
            <pc:sldMk cId="770151028" sldId="272"/>
            <ac:spMk id="10" creationId="{A0575498-E710-76E0-C38D-4E2F3B0C1363}"/>
          </ac:spMkLst>
        </pc:spChg>
        <pc:spChg chg="add del mod">
          <ac:chgData name="Miraga Aliyev" userId="8d60d527abe6adcc" providerId="LiveId" clId="{ACD68FC1-8C9A-4BC4-8671-6556B2B5666E}" dt="2023-10-01T09:03:35.047" v="6872" actId="478"/>
          <ac:spMkLst>
            <pc:docMk/>
            <pc:sldMk cId="770151028" sldId="272"/>
            <ac:spMk id="11" creationId="{31A34D72-3EDA-0C3E-9C69-7EFDC7A8168C}"/>
          </ac:spMkLst>
        </pc:spChg>
        <pc:spChg chg="del mod ord">
          <ac:chgData name="Miraga Aliyev" userId="8d60d527abe6adcc" providerId="LiveId" clId="{ACD68FC1-8C9A-4BC4-8671-6556B2B5666E}" dt="2023-10-01T09:03:35.047" v="6872" actId="478"/>
          <ac:spMkLst>
            <pc:docMk/>
            <pc:sldMk cId="770151028" sldId="272"/>
            <ac:spMk id="12" creationId="{49A5A82B-EB56-5D22-5E21-A96262FB2A87}"/>
          </ac:spMkLst>
        </pc:spChg>
        <pc:spChg chg="add mod">
          <ac:chgData name="Miraga Aliyev" userId="8d60d527abe6adcc" providerId="LiveId" clId="{ACD68FC1-8C9A-4BC4-8671-6556B2B5666E}" dt="2023-10-01T09:03:44.410" v="6874"/>
          <ac:spMkLst>
            <pc:docMk/>
            <pc:sldMk cId="770151028" sldId="272"/>
            <ac:spMk id="13" creationId="{2DCBAA23-0676-E6B7-9B53-034ACA980766}"/>
          </ac:spMkLst>
        </pc:spChg>
        <pc:spChg chg="add mod">
          <ac:chgData name="Miraga Aliyev" userId="8d60d527abe6adcc" providerId="LiveId" clId="{ACD68FC1-8C9A-4BC4-8671-6556B2B5666E}" dt="2023-10-01T09:03:44.410" v="6874"/>
          <ac:spMkLst>
            <pc:docMk/>
            <pc:sldMk cId="770151028" sldId="272"/>
            <ac:spMk id="15" creationId="{4E7F6BE8-5745-C13D-6777-52A1D68A4748}"/>
          </ac:spMkLst>
        </pc:spChg>
        <pc:spChg chg="add mod">
          <ac:chgData name="Miraga Aliyev" userId="8d60d527abe6adcc" providerId="LiveId" clId="{ACD68FC1-8C9A-4BC4-8671-6556B2B5666E}" dt="2023-10-01T09:03:44.410" v="6874"/>
          <ac:spMkLst>
            <pc:docMk/>
            <pc:sldMk cId="770151028" sldId="272"/>
            <ac:spMk id="16" creationId="{95C63E2B-7D54-6E42-E384-33C401F6ACDA}"/>
          </ac:spMkLst>
        </pc:spChg>
        <pc:spChg chg="add mod">
          <ac:chgData name="Miraga Aliyev" userId="8d60d527abe6adcc" providerId="LiveId" clId="{ACD68FC1-8C9A-4BC4-8671-6556B2B5666E}" dt="2023-10-01T09:03:44.410" v="6874"/>
          <ac:spMkLst>
            <pc:docMk/>
            <pc:sldMk cId="770151028" sldId="272"/>
            <ac:spMk id="17" creationId="{7F0CABDA-6155-C37B-7478-B8AB755AAA1D}"/>
          </ac:spMkLst>
        </pc:spChg>
        <pc:spChg chg="add del">
          <ac:chgData name="Miraga Aliyev" userId="8d60d527abe6adcc" providerId="LiveId" clId="{ACD68FC1-8C9A-4BC4-8671-6556B2B5666E}" dt="2023-09-30T17:23:27.195" v="3063" actId="11529"/>
          <ac:spMkLst>
            <pc:docMk/>
            <pc:sldMk cId="770151028" sldId="272"/>
            <ac:spMk id="19" creationId="{5069A572-91EB-38D8-A8C1-FFBE1132484D}"/>
          </ac:spMkLst>
        </pc:spChg>
        <pc:spChg chg="add mod">
          <ac:chgData name="Miraga Aliyev" userId="8d60d527abe6adcc" providerId="LiveId" clId="{ACD68FC1-8C9A-4BC4-8671-6556B2B5666E}" dt="2023-10-01T09:03:44.410" v="6874"/>
          <ac:spMkLst>
            <pc:docMk/>
            <pc:sldMk cId="770151028" sldId="272"/>
            <ac:spMk id="20" creationId="{2BD1F430-5754-8F55-B427-449CF61EAA18}"/>
          </ac:spMkLst>
        </pc:spChg>
        <pc:spChg chg="add del">
          <ac:chgData name="Miraga Aliyev" userId="8d60d527abe6adcc" providerId="LiveId" clId="{ACD68FC1-8C9A-4BC4-8671-6556B2B5666E}" dt="2023-09-30T17:24:01.436" v="3065" actId="11529"/>
          <ac:spMkLst>
            <pc:docMk/>
            <pc:sldMk cId="770151028" sldId="272"/>
            <ac:spMk id="20" creationId="{3C162546-8DA4-775C-63D3-DA2656137CD5}"/>
          </ac:spMkLst>
        </pc:spChg>
        <pc:spChg chg="add del mod">
          <ac:chgData name="Miraga Aliyev" userId="8d60d527abe6adcc" providerId="LiveId" clId="{ACD68FC1-8C9A-4BC4-8671-6556B2B5666E}" dt="2023-10-01T09:03:35.047" v="6872" actId="478"/>
          <ac:spMkLst>
            <pc:docMk/>
            <pc:sldMk cId="770151028" sldId="272"/>
            <ac:spMk id="21" creationId="{ECA937CD-4D8D-90A7-75FC-44CE5381DA49}"/>
          </ac:spMkLst>
        </pc:spChg>
        <pc:spChg chg="add del mod">
          <ac:chgData name="Miraga Aliyev" userId="8d60d527abe6adcc" providerId="LiveId" clId="{ACD68FC1-8C9A-4BC4-8671-6556B2B5666E}" dt="2023-10-01T09:03:35.047" v="6872" actId="478"/>
          <ac:spMkLst>
            <pc:docMk/>
            <pc:sldMk cId="770151028" sldId="272"/>
            <ac:spMk id="22" creationId="{E1FE5628-7980-81D6-2E3A-E45137EA8B35}"/>
          </ac:spMkLst>
        </pc:spChg>
        <pc:spChg chg="add del mod">
          <ac:chgData name="Miraga Aliyev" userId="8d60d527abe6adcc" providerId="LiveId" clId="{ACD68FC1-8C9A-4BC4-8671-6556B2B5666E}" dt="2023-10-01T09:03:35.047" v="6872" actId="478"/>
          <ac:spMkLst>
            <pc:docMk/>
            <pc:sldMk cId="770151028" sldId="272"/>
            <ac:spMk id="23" creationId="{26DED18E-F20A-D0A1-C5BB-82733124E2EB}"/>
          </ac:spMkLst>
        </pc:spChg>
        <pc:spChg chg="add mod">
          <ac:chgData name="Miraga Aliyev" userId="8d60d527abe6adcc" providerId="LiveId" clId="{ACD68FC1-8C9A-4BC4-8671-6556B2B5666E}" dt="2023-10-01T09:03:44.410" v="6874"/>
          <ac:spMkLst>
            <pc:docMk/>
            <pc:sldMk cId="770151028" sldId="272"/>
            <ac:spMk id="24" creationId="{08F8884A-5DE7-0818-5138-F9A4F3F259C9}"/>
          </ac:spMkLst>
        </pc:spChg>
        <pc:spChg chg="add del mod">
          <ac:chgData name="Miraga Aliyev" userId="8d60d527abe6adcc" providerId="LiveId" clId="{ACD68FC1-8C9A-4BC4-8671-6556B2B5666E}" dt="2023-10-01T09:03:35.047" v="6872" actId="478"/>
          <ac:spMkLst>
            <pc:docMk/>
            <pc:sldMk cId="770151028" sldId="272"/>
            <ac:spMk id="25" creationId="{48C1AD00-275F-8EBA-07C7-F89EF30A33DC}"/>
          </ac:spMkLst>
        </pc:spChg>
        <pc:spChg chg="add del mod ord">
          <ac:chgData name="Miraga Aliyev" userId="8d60d527abe6adcc" providerId="LiveId" clId="{ACD68FC1-8C9A-4BC4-8671-6556B2B5666E}" dt="2023-10-01T09:03:35.047" v="6872" actId="478"/>
          <ac:spMkLst>
            <pc:docMk/>
            <pc:sldMk cId="770151028" sldId="272"/>
            <ac:spMk id="26" creationId="{C6046C04-223D-5CBE-5CB8-DD05860E5AC3}"/>
          </ac:spMkLst>
        </pc:spChg>
        <pc:spChg chg="add del mod">
          <ac:chgData name="Miraga Aliyev" userId="8d60d527abe6adcc" providerId="LiveId" clId="{ACD68FC1-8C9A-4BC4-8671-6556B2B5666E}" dt="2023-10-01T09:04:35.592" v="6878" actId="478"/>
          <ac:spMkLst>
            <pc:docMk/>
            <pc:sldMk cId="770151028" sldId="272"/>
            <ac:spMk id="27" creationId="{9CEB7F80-39D2-A837-A48C-B58E04924ACF}"/>
          </ac:spMkLst>
        </pc:spChg>
        <pc:spChg chg="add del mod">
          <ac:chgData name="Miraga Aliyev" userId="8d60d527abe6adcc" providerId="LiveId" clId="{ACD68FC1-8C9A-4BC4-8671-6556B2B5666E}" dt="2023-09-30T17:35:01.361" v="3199" actId="767"/>
          <ac:spMkLst>
            <pc:docMk/>
            <pc:sldMk cId="770151028" sldId="272"/>
            <ac:spMk id="27" creationId="{E28777ED-EFF6-AACA-30A2-932450C34C81}"/>
          </ac:spMkLst>
        </pc:spChg>
        <pc:spChg chg="add del">
          <ac:chgData name="Miraga Aliyev" userId="8d60d527abe6adcc" providerId="LiveId" clId="{ACD68FC1-8C9A-4BC4-8671-6556B2B5666E}" dt="2023-09-30T17:36:49.814" v="3228" actId="11529"/>
          <ac:spMkLst>
            <pc:docMk/>
            <pc:sldMk cId="770151028" sldId="272"/>
            <ac:spMk id="28" creationId="{DD4AE25C-0F41-1695-3FF1-40EF7D5B55A6}"/>
          </ac:spMkLst>
        </pc:spChg>
        <pc:spChg chg="add del">
          <ac:chgData name="Miraga Aliyev" userId="8d60d527abe6adcc" providerId="LiveId" clId="{ACD68FC1-8C9A-4BC4-8671-6556B2B5666E}" dt="2023-09-30T17:36:58.297" v="3230" actId="11529"/>
          <ac:spMkLst>
            <pc:docMk/>
            <pc:sldMk cId="770151028" sldId="272"/>
            <ac:spMk id="29" creationId="{CE331F00-9175-77A1-284E-CC8D89C91A7B}"/>
          </ac:spMkLst>
        </pc:spChg>
        <pc:spChg chg="add del">
          <ac:chgData name="Miraga Aliyev" userId="8d60d527abe6adcc" providerId="LiveId" clId="{ACD68FC1-8C9A-4BC4-8671-6556B2B5666E}" dt="2023-09-30T17:37:02.821" v="3232" actId="11529"/>
          <ac:spMkLst>
            <pc:docMk/>
            <pc:sldMk cId="770151028" sldId="272"/>
            <ac:spMk id="30" creationId="{C20B58A5-30EB-5B79-93F0-6197C444A10C}"/>
          </ac:spMkLst>
        </pc:spChg>
        <pc:spChg chg="add del">
          <ac:chgData name="Miraga Aliyev" userId="8d60d527abe6adcc" providerId="LiveId" clId="{ACD68FC1-8C9A-4BC4-8671-6556B2B5666E}" dt="2023-09-30T17:37:11.034" v="3234" actId="11529"/>
          <ac:spMkLst>
            <pc:docMk/>
            <pc:sldMk cId="770151028" sldId="272"/>
            <ac:spMk id="31" creationId="{98C296EF-2F1D-2C4E-E714-A6E9E0C957D9}"/>
          </ac:spMkLst>
        </pc:spChg>
        <pc:spChg chg="add del">
          <ac:chgData name="Miraga Aliyev" userId="8d60d527abe6adcc" providerId="LiveId" clId="{ACD68FC1-8C9A-4BC4-8671-6556B2B5666E}" dt="2023-09-30T17:37:18.344" v="3236" actId="11529"/>
          <ac:spMkLst>
            <pc:docMk/>
            <pc:sldMk cId="770151028" sldId="272"/>
            <ac:spMk id="32" creationId="{0FBE43F0-D417-308D-2E5D-1A8A7C4E2A35}"/>
          </ac:spMkLst>
        </pc:spChg>
        <pc:spChg chg="add del">
          <ac:chgData name="Miraga Aliyev" userId="8d60d527abe6adcc" providerId="LiveId" clId="{ACD68FC1-8C9A-4BC4-8671-6556B2B5666E}" dt="2023-09-30T17:37:26.907" v="3238" actId="11529"/>
          <ac:spMkLst>
            <pc:docMk/>
            <pc:sldMk cId="770151028" sldId="272"/>
            <ac:spMk id="33" creationId="{D23F9367-E351-741B-0C45-9052072E3C56}"/>
          </ac:spMkLst>
        </pc:spChg>
        <pc:spChg chg="add del mod">
          <ac:chgData name="Miraga Aliyev" userId="8d60d527abe6adcc" providerId="LiveId" clId="{ACD68FC1-8C9A-4BC4-8671-6556B2B5666E}" dt="2023-09-30T17:37:35.623" v="3240" actId="767"/>
          <ac:spMkLst>
            <pc:docMk/>
            <pc:sldMk cId="770151028" sldId="272"/>
            <ac:spMk id="34" creationId="{50E59E86-102F-67FC-70D5-FC4FF3741007}"/>
          </ac:spMkLst>
        </pc:spChg>
        <pc:spChg chg="add del mod ord">
          <ac:chgData name="Miraga Aliyev" userId="8d60d527abe6adcc" providerId="LiveId" clId="{ACD68FC1-8C9A-4BC4-8671-6556B2B5666E}" dt="2023-10-01T09:03:35.047" v="6872" actId="478"/>
          <ac:spMkLst>
            <pc:docMk/>
            <pc:sldMk cId="770151028" sldId="272"/>
            <ac:spMk id="35" creationId="{7DEDCDB4-E4CA-1ECE-F2B1-49D26C8DA434}"/>
          </ac:spMkLst>
        </pc:spChg>
        <pc:spChg chg="del mod">
          <ac:chgData name="Miraga Aliyev" userId="8d60d527abe6adcc" providerId="LiveId" clId="{ACD68FC1-8C9A-4BC4-8671-6556B2B5666E}" dt="2023-10-01T09:03:35.047" v="6872" actId="478"/>
          <ac:spMkLst>
            <pc:docMk/>
            <pc:sldMk cId="770151028" sldId="272"/>
            <ac:spMk id="36" creationId="{54F48C0B-E26A-49F2-A225-1C1EFF577CE2}"/>
          </ac:spMkLst>
        </pc:spChg>
        <pc:spChg chg="add del mod">
          <ac:chgData name="Miraga Aliyev" userId="8d60d527abe6adcc" providerId="LiveId" clId="{ACD68FC1-8C9A-4BC4-8671-6556B2B5666E}" dt="2023-10-01T09:03:35.047" v="6872" actId="478"/>
          <ac:spMkLst>
            <pc:docMk/>
            <pc:sldMk cId="770151028" sldId="272"/>
            <ac:spMk id="37" creationId="{0F9C9792-1672-60A5-343E-E64371B6D34B}"/>
          </ac:spMkLst>
        </pc:spChg>
        <pc:spChg chg="add del mod">
          <ac:chgData name="Miraga Aliyev" userId="8d60d527abe6adcc" providerId="LiveId" clId="{ACD68FC1-8C9A-4BC4-8671-6556B2B5666E}" dt="2023-09-30T18:56:18.315" v="3895" actId="478"/>
          <ac:spMkLst>
            <pc:docMk/>
            <pc:sldMk cId="770151028" sldId="272"/>
            <ac:spMk id="38" creationId="{68E36CE1-3BB6-3F1A-42C3-D4894E5BCA18}"/>
          </ac:spMkLst>
        </pc:spChg>
        <pc:spChg chg="add del mod">
          <ac:chgData name="Miraga Aliyev" userId="8d60d527abe6adcc" providerId="LiveId" clId="{ACD68FC1-8C9A-4BC4-8671-6556B2B5666E}" dt="2023-09-30T18:56:20.105" v="3896" actId="478"/>
          <ac:spMkLst>
            <pc:docMk/>
            <pc:sldMk cId="770151028" sldId="272"/>
            <ac:spMk id="39" creationId="{5AA408C0-145B-88BA-2487-B830C6A1922B}"/>
          </ac:spMkLst>
        </pc:spChg>
        <pc:spChg chg="add del mod">
          <ac:chgData name="Miraga Aliyev" userId="8d60d527abe6adcc" providerId="LiveId" clId="{ACD68FC1-8C9A-4BC4-8671-6556B2B5666E}" dt="2023-09-30T19:10:39.641" v="3924" actId="478"/>
          <ac:spMkLst>
            <pc:docMk/>
            <pc:sldMk cId="770151028" sldId="272"/>
            <ac:spMk id="40" creationId="{CC0067EE-9FC9-98E0-D9F3-5ECEFA5C41AA}"/>
          </ac:spMkLst>
        </pc:spChg>
        <pc:spChg chg="add del mod">
          <ac:chgData name="Miraga Aliyev" userId="8d60d527abe6adcc" providerId="LiveId" clId="{ACD68FC1-8C9A-4BC4-8671-6556B2B5666E}" dt="2023-09-30T19:10:39.115" v="3923" actId="478"/>
          <ac:spMkLst>
            <pc:docMk/>
            <pc:sldMk cId="770151028" sldId="272"/>
            <ac:spMk id="41" creationId="{A0374D5C-2F91-C8AB-8A70-46779A824B34}"/>
          </ac:spMkLst>
        </pc:spChg>
        <pc:spChg chg="add del mod">
          <ac:chgData name="Miraga Aliyev" userId="8d60d527abe6adcc" providerId="LiveId" clId="{ACD68FC1-8C9A-4BC4-8671-6556B2B5666E}" dt="2023-10-01T09:03:35.047" v="6872" actId="478"/>
          <ac:spMkLst>
            <pc:docMk/>
            <pc:sldMk cId="770151028" sldId="272"/>
            <ac:spMk id="42" creationId="{745974FC-22FE-24FE-73D1-81857ABB297D}"/>
          </ac:spMkLst>
        </pc:spChg>
        <pc:spChg chg="add del mod">
          <ac:chgData name="Miraga Aliyev" userId="8d60d527abe6adcc" providerId="LiveId" clId="{ACD68FC1-8C9A-4BC4-8671-6556B2B5666E}" dt="2023-10-01T09:03:35.047" v="6872" actId="478"/>
          <ac:spMkLst>
            <pc:docMk/>
            <pc:sldMk cId="770151028" sldId="272"/>
            <ac:spMk id="43" creationId="{DCEFF421-9DD3-4B65-01BE-667F4CC415EB}"/>
          </ac:spMkLst>
        </pc:spChg>
        <pc:spChg chg="add del mod">
          <ac:chgData name="Miraga Aliyev" userId="8d60d527abe6adcc" providerId="LiveId" clId="{ACD68FC1-8C9A-4BC4-8671-6556B2B5666E}" dt="2023-10-01T08:17:16.596" v="6832" actId="478"/>
          <ac:spMkLst>
            <pc:docMk/>
            <pc:sldMk cId="770151028" sldId="272"/>
            <ac:spMk id="48" creationId="{75FC4619-D481-AA42-699B-28642795E19E}"/>
          </ac:spMkLst>
        </pc:spChg>
        <pc:spChg chg="add del mod">
          <ac:chgData name="Miraga Aliyev" userId="8d60d527abe6adcc" providerId="LiveId" clId="{ACD68FC1-8C9A-4BC4-8671-6556B2B5666E}" dt="2023-10-01T09:03:35.047" v="6872" actId="478"/>
          <ac:spMkLst>
            <pc:docMk/>
            <pc:sldMk cId="770151028" sldId="272"/>
            <ac:spMk id="49" creationId="{B5C4CF92-E3C2-01B7-73B3-D578CE418448}"/>
          </ac:spMkLst>
        </pc:spChg>
        <pc:spChg chg="add mod">
          <ac:chgData name="Miraga Aliyev" userId="8d60d527abe6adcc" providerId="LiveId" clId="{ACD68FC1-8C9A-4BC4-8671-6556B2B5666E}" dt="2023-09-30T19:11:32.223" v="3943" actId="571"/>
          <ac:spMkLst>
            <pc:docMk/>
            <pc:sldMk cId="770151028" sldId="272"/>
            <ac:spMk id="50" creationId="{4EBE6C9A-A16F-5083-3AE1-981BBABEC7DF}"/>
          </ac:spMkLst>
        </pc:spChg>
        <pc:spChg chg="add mod">
          <ac:chgData name="Miraga Aliyev" userId="8d60d527abe6adcc" providerId="LiveId" clId="{ACD68FC1-8C9A-4BC4-8671-6556B2B5666E}" dt="2023-09-30T19:11:32.223" v="3943" actId="571"/>
          <ac:spMkLst>
            <pc:docMk/>
            <pc:sldMk cId="770151028" sldId="272"/>
            <ac:spMk id="51" creationId="{B8669DCE-1972-94E6-BD81-CFC835AF8F54}"/>
          </ac:spMkLst>
        </pc:spChg>
        <pc:spChg chg="add mod">
          <ac:chgData name="Miraga Aliyev" userId="8d60d527abe6adcc" providerId="LiveId" clId="{ACD68FC1-8C9A-4BC4-8671-6556B2B5666E}" dt="2023-09-30T19:11:32.223" v="3943" actId="571"/>
          <ac:spMkLst>
            <pc:docMk/>
            <pc:sldMk cId="770151028" sldId="272"/>
            <ac:spMk id="56" creationId="{DF8E77E3-24EA-DCA7-F27F-DD79EE2B6288}"/>
          </ac:spMkLst>
        </pc:spChg>
        <pc:spChg chg="add mod">
          <ac:chgData name="Miraga Aliyev" userId="8d60d527abe6adcc" providerId="LiveId" clId="{ACD68FC1-8C9A-4BC4-8671-6556B2B5666E}" dt="2023-09-30T19:11:32.223" v="3943" actId="571"/>
          <ac:spMkLst>
            <pc:docMk/>
            <pc:sldMk cId="770151028" sldId="272"/>
            <ac:spMk id="57" creationId="{F4B7C429-EEFC-7488-74D9-29AC60A72111}"/>
          </ac:spMkLst>
        </pc:spChg>
        <pc:spChg chg="add del mod">
          <ac:chgData name="Miraga Aliyev" userId="8d60d527abe6adcc" providerId="LiveId" clId="{ACD68FC1-8C9A-4BC4-8671-6556B2B5666E}" dt="2023-10-01T09:03:35.047" v="6872" actId="478"/>
          <ac:spMkLst>
            <pc:docMk/>
            <pc:sldMk cId="770151028" sldId="272"/>
            <ac:spMk id="58" creationId="{51708BE0-D5F2-BE39-FC6C-62D795DAB65D}"/>
          </ac:spMkLst>
        </pc:spChg>
        <pc:grpChg chg="add del mod">
          <ac:chgData name="Miraga Aliyev" userId="8d60d527abe6adcc" providerId="LiveId" clId="{ACD68FC1-8C9A-4BC4-8671-6556B2B5666E}" dt="2023-09-30T17:20:27.716" v="3038" actId="165"/>
          <ac:grpSpMkLst>
            <pc:docMk/>
            <pc:sldMk cId="770151028" sldId="272"/>
            <ac:grpSpMk id="11" creationId="{D785C188-DEAA-1271-C63A-C8E804F86574}"/>
          </ac:grpSpMkLst>
        </pc:grpChg>
        <pc:graphicFrameChg chg="add del mod">
          <ac:chgData name="Miraga Aliyev" userId="8d60d527abe6adcc" providerId="LiveId" clId="{ACD68FC1-8C9A-4BC4-8671-6556B2B5666E}" dt="2023-09-30T17:23:11.904" v="3058" actId="1957"/>
          <ac:graphicFrameMkLst>
            <pc:docMk/>
            <pc:sldMk cId="770151028" sldId="272"/>
            <ac:graphicFrameMk id="18" creationId="{D8280F76-26EC-B7B8-8A0D-35EA1E2C8F67}"/>
          </ac:graphicFrameMkLst>
        </pc:graphicFrameChg>
        <pc:picChg chg="add mod ord">
          <ac:chgData name="Miraga Aliyev" userId="8d60d527abe6adcc" providerId="LiveId" clId="{ACD68FC1-8C9A-4BC4-8671-6556B2B5666E}" dt="2023-10-01T09:04:15.250" v="6876" actId="166"/>
          <ac:picMkLst>
            <pc:docMk/>
            <pc:sldMk cId="770151028" sldId="272"/>
            <ac:picMk id="9" creationId="{C4ECD48F-28ED-277A-DD68-A0949864AB3F}"/>
          </ac:picMkLst>
        </pc:picChg>
        <pc:cxnChg chg="add del mod">
          <ac:chgData name="Miraga Aliyev" userId="8d60d527abe6adcc" providerId="LiveId" clId="{ACD68FC1-8C9A-4BC4-8671-6556B2B5666E}" dt="2023-10-01T09:03:35.047" v="6872" actId="478"/>
          <ac:cxnSpMkLst>
            <pc:docMk/>
            <pc:sldMk cId="770151028" sldId="272"/>
            <ac:cxnSpMk id="7" creationId="{7AF9C4A7-42B8-E8FC-BBDB-FD8232C4D7E2}"/>
          </ac:cxnSpMkLst>
        </pc:cxnChg>
        <pc:cxnChg chg="add del mod">
          <ac:chgData name="Miraga Aliyev" userId="8d60d527abe6adcc" providerId="LiveId" clId="{ACD68FC1-8C9A-4BC4-8671-6556B2B5666E}" dt="2023-09-30T19:17:14.841" v="4002" actId="478"/>
          <ac:cxnSpMkLst>
            <pc:docMk/>
            <pc:sldMk cId="770151028" sldId="272"/>
            <ac:cxnSpMk id="7" creationId="{F53EB9B7-78A4-CA51-F243-D7A2BCB812BA}"/>
          </ac:cxnSpMkLst>
        </pc:cxnChg>
        <pc:cxnChg chg="add del mod topLvl">
          <ac:chgData name="Miraga Aliyev" userId="8d60d527abe6adcc" providerId="LiveId" clId="{ACD68FC1-8C9A-4BC4-8671-6556B2B5666E}" dt="2023-09-30T19:17:15.793" v="4003" actId="478"/>
          <ac:cxnSpMkLst>
            <pc:docMk/>
            <pc:sldMk cId="770151028" sldId="272"/>
            <ac:cxnSpMk id="8" creationId="{198587EE-3661-65AA-566C-F0FF54D8DF10}"/>
          </ac:cxnSpMkLst>
        </pc:cxnChg>
        <pc:cxnChg chg="add del mod">
          <ac:chgData name="Miraga Aliyev" userId="8d60d527abe6adcc" providerId="LiveId" clId="{ACD68FC1-8C9A-4BC4-8671-6556B2B5666E}" dt="2023-10-01T09:03:35.047" v="6872" actId="478"/>
          <ac:cxnSpMkLst>
            <pc:docMk/>
            <pc:sldMk cId="770151028" sldId="272"/>
            <ac:cxnSpMk id="14" creationId="{828D2AC2-56A6-380D-B846-3954D3F718C1}"/>
          </ac:cxnSpMkLst>
        </pc:cxnChg>
        <pc:cxnChg chg="add mod">
          <ac:chgData name="Miraga Aliyev" userId="8d60d527abe6adcc" providerId="LiveId" clId="{ACD68FC1-8C9A-4BC4-8671-6556B2B5666E}" dt="2023-10-01T09:03:44.410" v="6874"/>
          <ac:cxnSpMkLst>
            <pc:docMk/>
            <pc:sldMk cId="770151028" sldId="272"/>
            <ac:cxnSpMk id="18" creationId="{F039D0F4-B273-D00B-1325-71FBB6E1806A}"/>
          </ac:cxnSpMkLst>
        </pc:cxnChg>
        <pc:cxnChg chg="add mod">
          <ac:chgData name="Miraga Aliyev" userId="8d60d527abe6adcc" providerId="LiveId" clId="{ACD68FC1-8C9A-4BC4-8671-6556B2B5666E}" dt="2023-10-01T09:03:44.410" v="6874"/>
          <ac:cxnSpMkLst>
            <pc:docMk/>
            <pc:sldMk cId="770151028" sldId="272"/>
            <ac:cxnSpMk id="19" creationId="{7D68E0DC-FDB1-E1EE-65A1-A86DDFAE1267}"/>
          </ac:cxnSpMkLst>
        </pc:cxnChg>
        <pc:cxnChg chg="add del mod">
          <ac:chgData name="Miraga Aliyev" userId="8d60d527abe6adcc" providerId="LiveId" clId="{ACD68FC1-8C9A-4BC4-8671-6556B2B5666E}" dt="2023-10-01T09:03:35.047" v="6872" actId="478"/>
          <ac:cxnSpMkLst>
            <pc:docMk/>
            <pc:sldMk cId="770151028" sldId="272"/>
            <ac:cxnSpMk id="44" creationId="{8D7BD704-2544-B9C7-9950-0FF81AB7DF09}"/>
          </ac:cxnSpMkLst>
        </pc:cxnChg>
        <pc:cxnChg chg="add del mod">
          <ac:chgData name="Miraga Aliyev" userId="8d60d527abe6adcc" providerId="LiveId" clId="{ACD68FC1-8C9A-4BC4-8671-6556B2B5666E}" dt="2023-10-01T09:03:35.047" v="6872" actId="478"/>
          <ac:cxnSpMkLst>
            <pc:docMk/>
            <pc:sldMk cId="770151028" sldId="272"/>
            <ac:cxnSpMk id="45" creationId="{9FF3E4D2-F09F-DA23-5D4A-B25DCDE417DD}"/>
          </ac:cxnSpMkLst>
        </pc:cxnChg>
        <pc:cxnChg chg="add del mod">
          <ac:chgData name="Miraga Aliyev" userId="8d60d527abe6adcc" providerId="LiveId" clId="{ACD68FC1-8C9A-4BC4-8671-6556B2B5666E}" dt="2023-10-01T09:03:35.047" v="6872" actId="478"/>
          <ac:cxnSpMkLst>
            <pc:docMk/>
            <pc:sldMk cId="770151028" sldId="272"/>
            <ac:cxnSpMk id="46" creationId="{DDD19EE5-A860-57A5-DDF1-435782C1684F}"/>
          </ac:cxnSpMkLst>
        </pc:cxnChg>
        <pc:cxnChg chg="add del mod">
          <ac:chgData name="Miraga Aliyev" userId="8d60d527abe6adcc" providerId="LiveId" clId="{ACD68FC1-8C9A-4BC4-8671-6556B2B5666E}" dt="2023-10-01T09:03:35.047" v="6872" actId="478"/>
          <ac:cxnSpMkLst>
            <pc:docMk/>
            <pc:sldMk cId="770151028" sldId="272"/>
            <ac:cxnSpMk id="47" creationId="{381208F7-E8D9-DCCD-CC76-5731118E4214}"/>
          </ac:cxnSpMkLst>
        </pc:cxnChg>
        <pc:cxnChg chg="add mod">
          <ac:chgData name="Miraga Aliyev" userId="8d60d527abe6adcc" providerId="LiveId" clId="{ACD68FC1-8C9A-4BC4-8671-6556B2B5666E}" dt="2023-09-30T19:11:32.223" v="3943" actId="571"/>
          <ac:cxnSpMkLst>
            <pc:docMk/>
            <pc:sldMk cId="770151028" sldId="272"/>
            <ac:cxnSpMk id="52" creationId="{D20BD19A-3998-0276-1D82-3B1A04CCE941}"/>
          </ac:cxnSpMkLst>
        </pc:cxnChg>
        <pc:cxnChg chg="add mod">
          <ac:chgData name="Miraga Aliyev" userId="8d60d527abe6adcc" providerId="LiveId" clId="{ACD68FC1-8C9A-4BC4-8671-6556B2B5666E}" dt="2023-09-30T19:11:32.223" v="3943" actId="571"/>
          <ac:cxnSpMkLst>
            <pc:docMk/>
            <pc:sldMk cId="770151028" sldId="272"/>
            <ac:cxnSpMk id="53" creationId="{2BC1DD96-9378-76F6-A552-D118DA3C5D30}"/>
          </ac:cxnSpMkLst>
        </pc:cxnChg>
        <pc:cxnChg chg="add mod">
          <ac:chgData name="Miraga Aliyev" userId="8d60d527abe6adcc" providerId="LiveId" clId="{ACD68FC1-8C9A-4BC4-8671-6556B2B5666E}" dt="2023-09-30T19:11:32.223" v="3943" actId="571"/>
          <ac:cxnSpMkLst>
            <pc:docMk/>
            <pc:sldMk cId="770151028" sldId="272"/>
            <ac:cxnSpMk id="54" creationId="{7F326D5C-5A5C-A0C3-9A5D-6D142731082D}"/>
          </ac:cxnSpMkLst>
        </pc:cxnChg>
        <pc:cxnChg chg="add mod">
          <ac:chgData name="Miraga Aliyev" userId="8d60d527abe6adcc" providerId="LiveId" clId="{ACD68FC1-8C9A-4BC4-8671-6556B2B5666E}" dt="2023-09-30T19:11:32.223" v="3943" actId="571"/>
          <ac:cxnSpMkLst>
            <pc:docMk/>
            <pc:sldMk cId="770151028" sldId="272"/>
            <ac:cxnSpMk id="55" creationId="{66975AAF-030E-2094-38DF-8950F08554C0}"/>
          </ac:cxnSpMkLst>
        </pc:cxnChg>
        <pc:cxnChg chg="add del mod">
          <ac:chgData name="Miraga Aliyev" userId="8d60d527abe6adcc" providerId="LiveId" clId="{ACD68FC1-8C9A-4BC4-8671-6556B2B5666E}" dt="2023-09-30T19:16:54.477" v="3995"/>
          <ac:cxnSpMkLst>
            <pc:docMk/>
            <pc:sldMk cId="770151028" sldId="272"/>
            <ac:cxnSpMk id="59" creationId="{063369F8-7231-F103-CEEC-B3D6F33669D7}"/>
          </ac:cxnSpMkLst>
        </pc:cxnChg>
        <pc:cxnChg chg="add del mod">
          <ac:chgData name="Miraga Aliyev" userId="8d60d527abe6adcc" providerId="LiveId" clId="{ACD68FC1-8C9A-4BC4-8671-6556B2B5666E}" dt="2023-09-30T19:16:54.477" v="3995"/>
          <ac:cxnSpMkLst>
            <pc:docMk/>
            <pc:sldMk cId="770151028" sldId="272"/>
            <ac:cxnSpMk id="60" creationId="{F9D1F480-656F-B83E-5296-CC492FE04BEE}"/>
          </ac:cxnSpMkLst>
        </pc:cxnChg>
        <pc:cxnChg chg="add del mod">
          <ac:chgData name="Miraga Aliyev" userId="8d60d527abe6adcc" providerId="LiveId" clId="{ACD68FC1-8C9A-4BC4-8671-6556B2B5666E}" dt="2023-09-30T19:25:50.622" v="4097" actId="478"/>
          <ac:cxnSpMkLst>
            <pc:docMk/>
            <pc:sldMk cId="770151028" sldId="272"/>
            <ac:cxnSpMk id="61" creationId="{319737FC-22FC-1643-E2C9-79DD9817E0B6}"/>
          </ac:cxnSpMkLst>
        </pc:cxnChg>
        <pc:cxnChg chg="add del mod">
          <ac:chgData name="Miraga Aliyev" userId="8d60d527abe6adcc" providerId="LiveId" clId="{ACD68FC1-8C9A-4BC4-8671-6556B2B5666E}" dt="2023-10-01T09:03:35.047" v="6872" actId="478"/>
          <ac:cxnSpMkLst>
            <pc:docMk/>
            <pc:sldMk cId="770151028" sldId="272"/>
            <ac:cxnSpMk id="62" creationId="{0C05C89A-5F3D-E547-BA9D-1BB16B92A265}"/>
          </ac:cxnSpMkLst>
        </pc:cxnChg>
      </pc:sldChg>
      <pc:sldChg chg="addSp delSp modSp add del mod ord setBg">
        <pc:chgData name="Miraga Aliyev" userId="8d60d527abe6adcc" providerId="LiveId" clId="{ACD68FC1-8C9A-4BC4-8671-6556B2B5666E}" dt="2023-10-01T08:10:05.947" v="6738" actId="1076"/>
        <pc:sldMkLst>
          <pc:docMk/>
          <pc:sldMk cId="3041296642" sldId="273"/>
        </pc:sldMkLst>
        <pc:spChg chg="del mod">
          <ac:chgData name="Miraga Aliyev" userId="8d60d527abe6adcc" providerId="LiveId" clId="{ACD68FC1-8C9A-4BC4-8671-6556B2B5666E}" dt="2023-09-30T18:04:25.634" v="3786" actId="478"/>
          <ac:spMkLst>
            <pc:docMk/>
            <pc:sldMk cId="3041296642" sldId="273"/>
            <ac:spMk id="2" creationId="{24162F7C-DEFD-EB32-7D96-36C0995050BD}"/>
          </ac:spMkLst>
        </pc:spChg>
        <pc:spChg chg="add mod">
          <ac:chgData name="Miraga Aliyev" userId="8d60d527abe6adcc" providerId="LiveId" clId="{ACD68FC1-8C9A-4BC4-8671-6556B2B5666E}" dt="2023-10-01T08:10:05.947" v="6738" actId="1076"/>
          <ac:spMkLst>
            <pc:docMk/>
            <pc:sldMk cId="3041296642" sldId="273"/>
            <ac:spMk id="3" creationId="{36615BED-CB85-E803-96FA-606105EC20BE}"/>
          </ac:spMkLst>
        </pc:spChg>
        <pc:spChg chg="del">
          <ac:chgData name="Miraga Aliyev" userId="8d60d527abe6adcc" providerId="LiveId" clId="{ACD68FC1-8C9A-4BC4-8671-6556B2B5666E}" dt="2023-09-30T18:04:21.513" v="3780" actId="478"/>
          <ac:spMkLst>
            <pc:docMk/>
            <pc:sldMk cId="3041296642" sldId="273"/>
            <ac:spMk id="3" creationId="{FEF7297D-04EF-645C-87EE-D7449021FC67}"/>
          </ac:spMkLst>
        </pc:spChg>
        <pc:spChg chg="del">
          <ac:chgData name="Miraga Aliyev" userId="8d60d527abe6adcc" providerId="LiveId" clId="{ACD68FC1-8C9A-4BC4-8671-6556B2B5666E}" dt="2023-09-30T18:04:20.133" v="3779" actId="478"/>
          <ac:spMkLst>
            <pc:docMk/>
            <pc:sldMk cId="3041296642" sldId="273"/>
            <ac:spMk id="4" creationId="{DA722917-7201-3BA8-0B3B-FF01E951D120}"/>
          </ac:spMkLst>
        </pc:spChg>
        <pc:spChg chg="add del mod">
          <ac:chgData name="Miraga Aliyev" userId="8d60d527abe6adcc" providerId="LiveId" clId="{ACD68FC1-8C9A-4BC4-8671-6556B2B5666E}" dt="2023-09-30T19:11:22.124" v="3940" actId="1076"/>
          <ac:spMkLst>
            <pc:docMk/>
            <pc:sldMk cId="3041296642" sldId="273"/>
            <ac:spMk id="7" creationId="{A6BCAFC7-FAE7-0582-738F-F245A1477401}"/>
          </ac:spMkLst>
        </pc:spChg>
        <pc:spChg chg="del">
          <ac:chgData name="Miraga Aliyev" userId="8d60d527abe6adcc" providerId="LiveId" clId="{ACD68FC1-8C9A-4BC4-8671-6556B2B5666E}" dt="2023-09-30T18:04:23.848" v="3783" actId="478"/>
          <ac:spMkLst>
            <pc:docMk/>
            <pc:sldMk cId="3041296642" sldId="273"/>
            <ac:spMk id="10" creationId="{728FD0C1-2E2E-9A7D-FD0C-2FCB1541F1DB}"/>
          </ac:spMkLst>
        </pc:spChg>
        <pc:spChg chg="del">
          <ac:chgData name="Miraga Aliyev" userId="8d60d527abe6adcc" providerId="LiveId" clId="{ACD68FC1-8C9A-4BC4-8671-6556B2B5666E}" dt="2023-09-30T18:04:22.919" v="3782" actId="478"/>
          <ac:spMkLst>
            <pc:docMk/>
            <pc:sldMk cId="3041296642" sldId="273"/>
            <ac:spMk id="11" creationId="{5895E655-4204-5F94-4844-0A6234B76EF4}"/>
          </ac:spMkLst>
        </pc:spChg>
        <pc:spChg chg="del">
          <ac:chgData name="Miraga Aliyev" userId="8d60d527abe6adcc" providerId="LiveId" clId="{ACD68FC1-8C9A-4BC4-8671-6556B2B5666E}" dt="2023-09-30T18:04:22.694" v="3781" actId="478"/>
          <ac:spMkLst>
            <pc:docMk/>
            <pc:sldMk cId="3041296642" sldId="273"/>
            <ac:spMk id="13" creationId="{87EF0D14-BC76-F4FE-4168-D048D4A10079}"/>
          </ac:spMkLst>
        </pc:spChg>
        <pc:spChg chg="del">
          <ac:chgData name="Miraga Aliyev" userId="8d60d527abe6adcc" providerId="LiveId" clId="{ACD68FC1-8C9A-4BC4-8671-6556B2B5666E}" dt="2023-09-30T19:07:37.384" v="3912" actId="478"/>
          <ac:spMkLst>
            <pc:docMk/>
            <pc:sldMk cId="3041296642" sldId="273"/>
            <ac:spMk id="16" creationId="{42037D8F-3A3D-7ABE-1F80-C7DBD22F5864}"/>
          </ac:spMkLst>
        </pc:spChg>
        <pc:spChg chg="del">
          <ac:chgData name="Miraga Aliyev" userId="8d60d527abe6adcc" providerId="LiveId" clId="{ACD68FC1-8C9A-4BC4-8671-6556B2B5666E}" dt="2023-09-30T18:04:24.556" v="3784" actId="478"/>
          <ac:spMkLst>
            <pc:docMk/>
            <pc:sldMk cId="3041296642" sldId="273"/>
            <ac:spMk id="18" creationId="{0DC517A6-3A8A-2E4F-6A84-7960ED4C4E45}"/>
          </ac:spMkLst>
        </pc:spChg>
        <pc:spChg chg="add del mod">
          <ac:chgData name="Miraga Aliyev" userId="8d60d527abe6adcc" providerId="LiveId" clId="{ACD68FC1-8C9A-4BC4-8671-6556B2B5666E}" dt="2023-09-30T19:11:21.943" v="3939" actId="1076"/>
          <ac:spMkLst>
            <pc:docMk/>
            <pc:sldMk cId="3041296642" sldId="273"/>
            <ac:spMk id="19" creationId="{77950EA1-BE28-8DDA-3863-46B519F9BF2C}"/>
          </ac:spMkLst>
        </pc:spChg>
        <pc:spChg chg="del">
          <ac:chgData name="Miraga Aliyev" userId="8d60d527abe6adcc" providerId="LiveId" clId="{ACD68FC1-8C9A-4BC4-8671-6556B2B5666E}" dt="2023-09-30T19:07:38.543" v="3913" actId="478"/>
          <ac:spMkLst>
            <pc:docMk/>
            <pc:sldMk cId="3041296642" sldId="273"/>
            <ac:spMk id="28" creationId="{F072B379-1025-598A-91C1-C2B01D05351E}"/>
          </ac:spMkLst>
        </pc:spChg>
        <pc:spChg chg="add del mod">
          <ac:chgData name="Miraga Aliyev" userId="8d60d527abe6adcc" providerId="LiveId" clId="{ACD68FC1-8C9A-4BC4-8671-6556B2B5666E}" dt="2023-09-30T19:44:05.585" v="4183" actId="20577"/>
          <ac:spMkLst>
            <pc:docMk/>
            <pc:sldMk cId="3041296642" sldId="273"/>
            <ac:spMk id="29" creationId="{C7C9B320-4DD0-1E64-89E2-91D36DB0E96C}"/>
          </ac:spMkLst>
        </pc:spChg>
        <pc:spChg chg="add del mod">
          <ac:chgData name="Miraga Aliyev" userId="8d60d527abe6adcc" providerId="LiveId" clId="{ACD68FC1-8C9A-4BC4-8671-6556B2B5666E}" dt="2023-09-30T19:11:22.124" v="3940" actId="1076"/>
          <ac:spMkLst>
            <pc:docMk/>
            <pc:sldMk cId="3041296642" sldId="273"/>
            <ac:spMk id="30" creationId="{B2C60BF0-C388-4246-BE2B-3C9EB80964A9}"/>
          </ac:spMkLst>
        </pc:spChg>
        <pc:spChg chg="del">
          <ac:chgData name="Miraga Aliyev" userId="8d60d527abe6adcc" providerId="LiveId" clId="{ACD68FC1-8C9A-4BC4-8671-6556B2B5666E}" dt="2023-09-30T18:04:18.685" v="3778" actId="478"/>
          <ac:spMkLst>
            <pc:docMk/>
            <pc:sldMk cId="3041296642" sldId="273"/>
            <ac:spMk id="31" creationId="{5841510C-682B-5860-B515-5A316BCE4BD1}"/>
          </ac:spMkLst>
        </pc:spChg>
        <pc:spChg chg="del">
          <ac:chgData name="Miraga Aliyev" userId="8d60d527abe6adcc" providerId="LiveId" clId="{ACD68FC1-8C9A-4BC4-8671-6556B2B5666E}" dt="2023-09-30T18:04:18.685" v="3778" actId="478"/>
          <ac:spMkLst>
            <pc:docMk/>
            <pc:sldMk cId="3041296642" sldId="273"/>
            <ac:spMk id="33" creationId="{7E9082B8-D039-CBD1-0DED-AE2F41C9FE3C}"/>
          </ac:spMkLst>
        </pc:spChg>
        <pc:spChg chg="del">
          <ac:chgData name="Miraga Aliyev" userId="8d60d527abe6adcc" providerId="LiveId" clId="{ACD68FC1-8C9A-4BC4-8671-6556B2B5666E}" dt="2023-09-30T18:04:18.685" v="3778" actId="478"/>
          <ac:spMkLst>
            <pc:docMk/>
            <pc:sldMk cId="3041296642" sldId="273"/>
            <ac:spMk id="34" creationId="{353ABCE7-D4A1-55F7-E68B-CA5D8A01D2D4}"/>
          </ac:spMkLst>
        </pc:spChg>
        <pc:spChg chg="del">
          <ac:chgData name="Miraga Aliyev" userId="8d60d527abe6adcc" providerId="LiveId" clId="{ACD68FC1-8C9A-4BC4-8671-6556B2B5666E}" dt="2023-09-30T18:04:18.685" v="3778" actId="478"/>
          <ac:spMkLst>
            <pc:docMk/>
            <pc:sldMk cId="3041296642" sldId="273"/>
            <ac:spMk id="35" creationId="{843F8CFB-4985-DC63-5802-A298EA6AEA67}"/>
          </ac:spMkLst>
        </pc:spChg>
        <pc:spChg chg="del">
          <ac:chgData name="Miraga Aliyev" userId="8d60d527abe6adcc" providerId="LiveId" clId="{ACD68FC1-8C9A-4BC4-8671-6556B2B5666E}" dt="2023-09-30T18:04:18.685" v="3778" actId="478"/>
          <ac:spMkLst>
            <pc:docMk/>
            <pc:sldMk cId="3041296642" sldId="273"/>
            <ac:spMk id="40" creationId="{F733E3E4-3524-2C13-43E3-B57EEC070CE5}"/>
          </ac:spMkLst>
        </pc:spChg>
        <pc:spChg chg="del">
          <ac:chgData name="Miraga Aliyev" userId="8d60d527abe6adcc" providerId="LiveId" clId="{ACD68FC1-8C9A-4BC4-8671-6556B2B5666E}" dt="2023-09-30T18:04:18.685" v="3778" actId="478"/>
          <ac:spMkLst>
            <pc:docMk/>
            <pc:sldMk cId="3041296642" sldId="273"/>
            <ac:spMk id="41" creationId="{CD82C769-50A2-F48D-8D37-3D337D6CF975}"/>
          </ac:spMkLst>
        </pc:spChg>
        <pc:spChg chg="del">
          <ac:chgData name="Miraga Aliyev" userId="8d60d527abe6adcc" providerId="LiveId" clId="{ACD68FC1-8C9A-4BC4-8671-6556B2B5666E}" dt="2023-09-30T18:04:18.685" v="3778" actId="478"/>
          <ac:spMkLst>
            <pc:docMk/>
            <pc:sldMk cId="3041296642" sldId="273"/>
            <ac:spMk id="42" creationId="{F3A0F005-1F19-8C91-8A00-A1236EEF6624}"/>
          </ac:spMkLst>
        </pc:spChg>
        <pc:cxnChg chg="del">
          <ac:chgData name="Miraga Aliyev" userId="8d60d527abe6adcc" providerId="LiveId" clId="{ACD68FC1-8C9A-4BC4-8671-6556B2B5666E}" dt="2023-09-30T18:04:26.286" v="3787" actId="478"/>
          <ac:cxnSpMkLst>
            <pc:docMk/>
            <pc:sldMk cId="3041296642" sldId="273"/>
            <ac:cxnSpMk id="6" creationId="{B2305B83-7963-6C0E-D260-7B19058B20D9}"/>
          </ac:cxnSpMkLst>
        </pc:cxnChg>
        <pc:cxnChg chg="add del mod">
          <ac:chgData name="Miraga Aliyev" userId="8d60d527abe6adcc" providerId="LiveId" clId="{ACD68FC1-8C9A-4BC4-8671-6556B2B5666E}" dt="2023-09-30T19:11:21.943" v="3939" actId="1076"/>
          <ac:cxnSpMkLst>
            <pc:docMk/>
            <pc:sldMk cId="3041296642" sldId="273"/>
            <ac:cxnSpMk id="21" creationId="{F678D9B9-2A14-C3DF-18D0-1D56EC8DEE16}"/>
          </ac:cxnSpMkLst>
        </pc:cxnChg>
        <pc:cxnChg chg="add del mod">
          <ac:chgData name="Miraga Aliyev" userId="8d60d527abe6adcc" providerId="LiveId" clId="{ACD68FC1-8C9A-4BC4-8671-6556B2B5666E}" dt="2023-09-30T19:11:21.943" v="3939" actId="1076"/>
          <ac:cxnSpMkLst>
            <pc:docMk/>
            <pc:sldMk cId="3041296642" sldId="273"/>
            <ac:cxnSpMk id="23" creationId="{E92DAEC0-7400-CA5C-60DE-C9B6FBC9C546}"/>
          </ac:cxnSpMkLst>
        </pc:cxnChg>
        <pc:cxnChg chg="add del mod">
          <ac:chgData name="Miraga Aliyev" userId="8d60d527abe6adcc" providerId="LiveId" clId="{ACD68FC1-8C9A-4BC4-8671-6556B2B5666E}" dt="2023-09-30T19:11:21.943" v="3939" actId="1076"/>
          <ac:cxnSpMkLst>
            <pc:docMk/>
            <pc:sldMk cId="3041296642" sldId="273"/>
            <ac:cxnSpMk id="24" creationId="{20027A67-2DE5-1BF0-8112-317DF556D7D7}"/>
          </ac:cxnSpMkLst>
        </pc:cxnChg>
        <pc:cxnChg chg="add del mod">
          <ac:chgData name="Miraga Aliyev" userId="8d60d527abe6adcc" providerId="LiveId" clId="{ACD68FC1-8C9A-4BC4-8671-6556B2B5666E}" dt="2023-09-30T19:11:21.943" v="3939" actId="1076"/>
          <ac:cxnSpMkLst>
            <pc:docMk/>
            <pc:sldMk cId="3041296642" sldId="273"/>
            <ac:cxnSpMk id="25" creationId="{D6D61F50-1729-97BC-F442-AA7C2314F38F}"/>
          </ac:cxnSpMkLst>
        </pc:cxnChg>
        <pc:cxnChg chg="del">
          <ac:chgData name="Miraga Aliyev" userId="8d60d527abe6adcc" providerId="LiveId" clId="{ACD68FC1-8C9A-4BC4-8671-6556B2B5666E}" dt="2023-09-30T18:04:18.685" v="3778" actId="478"/>
          <ac:cxnSpMkLst>
            <pc:docMk/>
            <pc:sldMk cId="3041296642" sldId="273"/>
            <ac:cxnSpMk id="36" creationId="{545E8550-C169-7A06-FEDC-939FF6757657}"/>
          </ac:cxnSpMkLst>
        </pc:cxnChg>
        <pc:cxnChg chg="del">
          <ac:chgData name="Miraga Aliyev" userId="8d60d527abe6adcc" providerId="LiveId" clId="{ACD68FC1-8C9A-4BC4-8671-6556B2B5666E}" dt="2023-09-30T18:04:18.685" v="3778" actId="478"/>
          <ac:cxnSpMkLst>
            <pc:docMk/>
            <pc:sldMk cId="3041296642" sldId="273"/>
            <ac:cxnSpMk id="37" creationId="{54B72950-7AE7-C984-7AFC-C2A02314C503}"/>
          </ac:cxnSpMkLst>
        </pc:cxnChg>
        <pc:cxnChg chg="del">
          <ac:chgData name="Miraga Aliyev" userId="8d60d527abe6adcc" providerId="LiveId" clId="{ACD68FC1-8C9A-4BC4-8671-6556B2B5666E}" dt="2023-09-30T18:04:18.685" v="3778" actId="478"/>
          <ac:cxnSpMkLst>
            <pc:docMk/>
            <pc:sldMk cId="3041296642" sldId="273"/>
            <ac:cxnSpMk id="38" creationId="{8CC28880-9841-E21E-6976-21E0B49F1202}"/>
          </ac:cxnSpMkLst>
        </pc:cxnChg>
        <pc:cxnChg chg="del">
          <ac:chgData name="Miraga Aliyev" userId="8d60d527abe6adcc" providerId="LiveId" clId="{ACD68FC1-8C9A-4BC4-8671-6556B2B5666E}" dt="2023-09-30T18:04:18.685" v="3778" actId="478"/>
          <ac:cxnSpMkLst>
            <pc:docMk/>
            <pc:sldMk cId="3041296642" sldId="273"/>
            <ac:cxnSpMk id="39" creationId="{EBADF43F-018C-6CC1-F625-A533D5A27EB1}"/>
          </ac:cxnSpMkLst>
        </pc:cxnChg>
      </pc:sldChg>
      <pc:sldChg chg="addSp delSp modSp add mod">
        <pc:chgData name="Miraga Aliyev" userId="8d60d527abe6adcc" providerId="LiveId" clId="{ACD68FC1-8C9A-4BC4-8671-6556B2B5666E}" dt="2023-09-30T20:12:36.090" v="4470" actId="1076"/>
        <pc:sldMkLst>
          <pc:docMk/>
          <pc:sldMk cId="3077560263" sldId="274"/>
        </pc:sldMkLst>
        <pc:spChg chg="add mod">
          <ac:chgData name="Miraga Aliyev" userId="8d60d527abe6adcc" providerId="LiveId" clId="{ACD68FC1-8C9A-4BC4-8671-6556B2B5666E}" dt="2023-09-30T19:48:42.383" v="4208" actId="1076"/>
          <ac:spMkLst>
            <pc:docMk/>
            <pc:sldMk cId="3077560263" sldId="274"/>
            <ac:spMk id="2" creationId="{9410F8B6-E5E9-C0AF-1088-0894A0AC6E97}"/>
          </ac:spMkLst>
        </pc:spChg>
        <pc:spChg chg="add del mod">
          <ac:chgData name="Miraga Aliyev" userId="8d60d527abe6adcc" providerId="LiveId" clId="{ACD68FC1-8C9A-4BC4-8671-6556B2B5666E}" dt="2023-09-30T19:52:07.052" v="4274" actId="478"/>
          <ac:spMkLst>
            <pc:docMk/>
            <pc:sldMk cId="3077560263" sldId="274"/>
            <ac:spMk id="3" creationId="{77BE078B-D286-FDF8-4816-951FC095D2C3}"/>
          </ac:spMkLst>
        </pc:spChg>
        <pc:spChg chg="add del mod">
          <ac:chgData name="Miraga Aliyev" userId="8d60d527abe6adcc" providerId="LiveId" clId="{ACD68FC1-8C9A-4BC4-8671-6556B2B5666E}" dt="2023-09-30T19:52:00.642" v="4271" actId="478"/>
          <ac:spMkLst>
            <pc:docMk/>
            <pc:sldMk cId="3077560263" sldId="274"/>
            <ac:spMk id="4" creationId="{E3EDDD2F-2B9D-EC61-2687-2A51FE61A789}"/>
          </ac:spMkLst>
        </pc:spChg>
        <pc:spChg chg="add del mod">
          <ac:chgData name="Miraga Aliyev" userId="8d60d527abe6adcc" providerId="LiveId" clId="{ACD68FC1-8C9A-4BC4-8671-6556B2B5666E}" dt="2023-09-30T19:51:59.790" v="4270" actId="478"/>
          <ac:spMkLst>
            <pc:docMk/>
            <pc:sldMk cId="3077560263" sldId="274"/>
            <ac:spMk id="5" creationId="{B25EB924-43E8-3B1B-F11C-0781674F4DFD}"/>
          </ac:spMkLst>
        </pc:spChg>
        <pc:spChg chg="add del mod">
          <ac:chgData name="Miraga Aliyev" userId="8d60d527abe6adcc" providerId="LiveId" clId="{ACD68FC1-8C9A-4BC4-8671-6556B2B5666E}" dt="2023-09-30T19:51:53.675" v="4268" actId="478"/>
          <ac:spMkLst>
            <pc:docMk/>
            <pc:sldMk cId="3077560263" sldId="274"/>
            <ac:spMk id="6" creationId="{76B270CF-B989-0B24-A93B-D37E868B19F8}"/>
          </ac:spMkLst>
        </pc:spChg>
        <pc:spChg chg="mod">
          <ac:chgData name="Miraga Aliyev" userId="8d60d527abe6adcc" providerId="LiveId" clId="{ACD68FC1-8C9A-4BC4-8671-6556B2B5666E}" dt="2023-09-30T19:46:32.898" v="4187" actId="1076"/>
          <ac:spMkLst>
            <pc:docMk/>
            <pc:sldMk cId="3077560263" sldId="274"/>
            <ac:spMk id="7" creationId="{A6BCAFC7-FAE7-0582-738F-F245A1477401}"/>
          </ac:spMkLst>
        </pc:spChg>
        <pc:spChg chg="add mod">
          <ac:chgData name="Miraga Aliyev" userId="8d60d527abe6adcc" providerId="LiveId" clId="{ACD68FC1-8C9A-4BC4-8671-6556B2B5666E}" dt="2023-09-30T20:12:36.090" v="4470" actId="1076"/>
          <ac:spMkLst>
            <pc:docMk/>
            <pc:sldMk cId="3077560263" sldId="274"/>
            <ac:spMk id="8" creationId="{148776D7-DA05-6C60-E0A7-F6D2728A91CC}"/>
          </ac:spMkLst>
        </pc:spChg>
        <pc:spChg chg="add del mod">
          <ac:chgData name="Miraga Aliyev" userId="8d60d527abe6adcc" providerId="LiveId" clId="{ACD68FC1-8C9A-4BC4-8671-6556B2B5666E}" dt="2023-09-30T20:10:39.869" v="4447" actId="478"/>
          <ac:spMkLst>
            <pc:docMk/>
            <pc:sldMk cId="3077560263" sldId="274"/>
            <ac:spMk id="14" creationId="{C036D877-7E4B-BBF7-5532-C65B52095593}"/>
          </ac:spMkLst>
        </pc:spChg>
        <pc:spChg chg="add del mod">
          <ac:chgData name="Miraga Aliyev" userId="8d60d527abe6adcc" providerId="LiveId" clId="{ACD68FC1-8C9A-4BC4-8671-6556B2B5666E}" dt="2023-09-30T20:10:29.768" v="4446" actId="478"/>
          <ac:spMkLst>
            <pc:docMk/>
            <pc:sldMk cId="3077560263" sldId="274"/>
            <ac:spMk id="15" creationId="{C983CA59-E7BC-38B5-C255-F3531CC04E9E}"/>
          </ac:spMkLst>
        </pc:spChg>
        <pc:spChg chg="add mod">
          <ac:chgData name="Miraga Aliyev" userId="8d60d527abe6adcc" providerId="LiveId" clId="{ACD68FC1-8C9A-4BC4-8671-6556B2B5666E}" dt="2023-09-30T20:12:34.585" v="4469" actId="1076"/>
          <ac:spMkLst>
            <pc:docMk/>
            <pc:sldMk cId="3077560263" sldId="274"/>
            <ac:spMk id="16" creationId="{F45103E5-072F-1753-B8C3-6C0CD830C45B}"/>
          </ac:spMkLst>
        </pc:spChg>
        <pc:spChg chg="add mod">
          <ac:chgData name="Miraga Aliyev" userId="8d60d527abe6adcc" providerId="LiveId" clId="{ACD68FC1-8C9A-4BC4-8671-6556B2B5666E}" dt="2023-09-30T20:11:45.713" v="4454" actId="12788"/>
          <ac:spMkLst>
            <pc:docMk/>
            <pc:sldMk cId="3077560263" sldId="274"/>
            <ac:spMk id="17" creationId="{0B8AA4BD-1586-1A4F-CBAA-BF809361D639}"/>
          </ac:spMkLst>
        </pc:spChg>
        <pc:spChg chg="add mod">
          <ac:chgData name="Miraga Aliyev" userId="8d60d527abe6adcc" providerId="LiveId" clId="{ACD68FC1-8C9A-4BC4-8671-6556B2B5666E}" dt="2023-09-30T20:12:28.140" v="4468" actId="1076"/>
          <ac:spMkLst>
            <pc:docMk/>
            <pc:sldMk cId="3077560263" sldId="274"/>
            <ac:spMk id="18" creationId="{ACF0DA38-7E3B-9FEE-14DD-0C5CB7B76E35}"/>
          </ac:spMkLst>
        </pc:spChg>
        <pc:spChg chg="mod">
          <ac:chgData name="Miraga Aliyev" userId="8d60d527abe6adcc" providerId="LiveId" clId="{ACD68FC1-8C9A-4BC4-8671-6556B2B5666E}" dt="2023-09-30T19:46:32.898" v="4187" actId="1076"/>
          <ac:spMkLst>
            <pc:docMk/>
            <pc:sldMk cId="3077560263" sldId="274"/>
            <ac:spMk id="19" creationId="{77950EA1-BE28-8DDA-3863-46B519F9BF2C}"/>
          </ac:spMkLst>
        </pc:spChg>
        <pc:spChg chg="add mod">
          <ac:chgData name="Miraga Aliyev" userId="8d60d527abe6adcc" providerId="LiveId" clId="{ACD68FC1-8C9A-4BC4-8671-6556B2B5666E}" dt="2023-09-30T20:12:26.654" v="4467" actId="1076"/>
          <ac:spMkLst>
            <pc:docMk/>
            <pc:sldMk cId="3077560263" sldId="274"/>
            <ac:spMk id="20" creationId="{8233C8CF-7E70-93F8-B4CE-D2F598D1872F}"/>
          </ac:spMkLst>
        </pc:spChg>
        <pc:spChg chg="add mod">
          <ac:chgData name="Miraga Aliyev" userId="8d60d527abe6adcc" providerId="LiveId" clId="{ACD68FC1-8C9A-4BC4-8671-6556B2B5666E}" dt="2023-09-30T20:10:43.605" v="4448" actId="1076"/>
          <ac:spMkLst>
            <pc:docMk/>
            <pc:sldMk cId="3077560263" sldId="274"/>
            <ac:spMk id="26" creationId="{39B724F4-148D-C7C0-3074-21E250B30A84}"/>
          </ac:spMkLst>
        </pc:spChg>
        <pc:spChg chg="mod">
          <ac:chgData name="Miraga Aliyev" userId="8d60d527abe6adcc" providerId="LiveId" clId="{ACD68FC1-8C9A-4BC4-8671-6556B2B5666E}" dt="2023-09-30T19:46:32.898" v="4187" actId="1076"/>
          <ac:spMkLst>
            <pc:docMk/>
            <pc:sldMk cId="3077560263" sldId="274"/>
            <ac:spMk id="29" creationId="{C7C9B320-4DD0-1E64-89E2-91D36DB0E96C}"/>
          </ac:spMkLst>
        </pc:spChg>
        <pc:spChg chg="mod">
          <ac:chgData name="Miraga Aliyev" userId="8d60d527abe6adcc" providerId="LiveId" clId="{ACD68FC1-8C9A-4BC4-8671-6556B2B5666E}" dt="2023-09-30T19:46:32.898" v="4187" actId="1076"/>
          <ac:spMkLst>
            <pc:docMk/>
            <pc:sldMk cId="3077560263" sldId="274"/>
            <ac:spMk id="30" creationId="{B2C60BF0-C388-4246-BE2B-3C9EB80964A9}"/>
          </ac:spMkLst>
        </pc:spChg>
        <pc:cxnChg chg="add del mod">
          <ac:chgData name="Miraga Aliyev" userId="8d60d527abe6adcc" providerId="LiveId" clId="{ACD68FC1-8C9A-4BC4-8671-6556B2B5666E}" dt="2023-09-30T20:10:28.150" v="4445" actId="478"/>
          <ac:cxnSpMkLst>
            <pc:docMk/>
            <pc:sldMk cId="3077560263" sldId="274"/>
            <ac:cxnSpMk id="10" creationId="{31EF057A-224F-2F0F-B6C5-14001BC36133}"/>
          </ac:cxnSpMkLst>
        </pc:cxnChg>
        <pc:cxnChg chg="mod">
          <ac:chgData name="Miraga Aliyev" userId="8d60d527abe6adcc" providerId="LiveId" clId="{ACD68FC1-8C9A-4BC4-8671-6556B2B5666E}" dt="2023-09-30T19:46:32.898" v="4187" actId="1076"/>
          <ac:cxnSpMkLst>
            <pc:docMk/>
            <pc:sldMk cId="3077560263" sldId="274"/>
            <ac:cxnSpMk id="21" creationId="{F678D9B9-2A14-C3DF-18D0-1D56EC8DEE16}"/>
          </ac:cxnSpMkLst>
        </pc:cxnChg>
        <pc:cxnChg chg="mod">
          <ac:chgData name="Miraga Aliyev" userId="8d60d527abe6adcc" providerId="LiveId" clId="{ACD68FC1-8C9A-4BC4-8671-6556B2B5666E}" dt="2023-09-30T19:46:32.898" v="4187" actId="1076"/>
          <ac:cxnSpMkLst>
            <pc:docMk/>
            <pc:sldMk cId="3077560263" sldId="274"/>
            <ac:cxnSpMk id="23" creationId="{E92DAEC0-7400-CA5C-60DE-C9B6FBC9C546}"/>
          </ac:cxnSpMkLst>
        </pc:cxnChg>
        <pc:cxnChg chg="mod">
          <ac:chgData name="Miraga Aliyev" userId="8d60d527abe6adcc" providerId="LiveId" clId="{ACD68FC1-8C9A-4BC4-8671-6556B2B5666E}" dt="2023-09-30T19:46:32.898" v="4187" actId="1076"/>
          <ac:cxnSpMkLst>
            <pc:docMk/>
            <pc:sldMk cId="3077560263" sldId="274"/>
            <ac:cxnSpMk id="24" creationId="{20027A67-2DE5-1BF0-8112-317DF556D7D7}"/>
          </ac:cxnSpMkLst>
        </pc:cxnChg>
        <pc:cxnChg chg="mod">
          <ac:chgData name="Miraga Aliyev" userId="8d60d527abe6adcc" providerId="LiveId" clId="{ACD68FC1-8C9A-4BC4-8671-6556B2B5666E}" dt="2023-09-30T19:46:32.898" v="4187" actId="1076"/>
          <ac:cxnSpMkLst>
            <pc:docMk/>
            <pc:sldMk cId="3077560263" sldId="274"/>
            <ac:cxnSpMk id="25" creationId="{D6D61F50-1729-97BC-F442-AA7C2314F38F}"/>
          </ac:cxnSpMkLst>
        </pc:cxnChg>
      </pc:sldChg>
      <pc:sldChg chg="addSp delSp modSp add del mod">
        <pc:chgData name="Miraga Aliyev" userId="8d60d527abe6adcc" providerId="LiveId" clId="{ACD68FC1-8C9A-4BC4-8671-6556B2B5666E}" dt="2023-09-30T20:07:04.136" v="4429" actId="47"/>
        <pc:sldMkLst>
          <pc:docMk/>
          <pc:sldMk cId="2604794378" sldId="275"/>
        </pc:sldMkLst>
        <pc:spChg chg="add del mod">
          <ac:chgData name="Miraga Aliyev" userId="8d60d527abe6adcc" providerId="LiveId" clId="{ACD68FC1-8C9A-4BC4-8671-6556B2B5666E}" dt="2023-09-30T19:56:07.111" v="4319" actId="478"/>
          <ac:spMkLst>
            <pc:docMk/>
            <pc:sldMk cId="2604794378" sldId="275"/>
            <ac:spMk id="3" creationId="{8EB509AA-E68E-2FF5-D8E6-59916567F2F2}"/>
          </ac:spMkLst>
        </pc:spChg>
        <pc:spChg chg="add del mod">
          <ac:chgData name="Miraga Aliyev" userId="8d60d527abe6adcc" providerId="LiveId" clId="{ACD68FC1-8C9A-4BC4-8671-6556B2B5666E}" dt="2023-09-30T19:56:06.629" v="4318" actId="478"/>
          <ac:spMkLst>
            <pc:docMk/>
            <pc:sldMk cId="2604794378" sldId="275"/>
            <ac:spMk id="4" creationId="{8CAF1A7D-087A-6F00-3710-8FE3E46F31FD}"/>
          </ac:spMkLst>
        </pc:spChg>
        <pc:spChg chg="add del mod">
          <ac:chgData name="Miraga Aliyev" userId="8d60d527abe6adcc" providerId="LiveId" clId="{ACD68FC1-8C9A-4BC4-8671-6556B2B5666E}" dt="2023-09-30T19:56:04.688" v="4316" actId="478"/>
          <ac:spMkLst>
            <pc:docMk/>
            <pc:sldMk cId="2604794378" sldId="275"/>
            <ac:spMk id="5" creationId="{CBC9ED5F-7603-4AE9-A700-349DC0D7890F}"/>
          </ac:spMkLst>
        </pc:spChg>
        <pc:spChg chg="add del mod">
          <ac:chgData name="Miraga Aliyev" userId="8d60d527abe6adcc" providerId="LiveId" clId="{ACD68FC1-8C9A-4BC4-8671-6556B2B5666E}" dt="2023-09-30T19:56:04.104" v="4315" actId="478"/>
          <ac:spMkLst>
            <pc:docMk/>
            <pc:sldMk cId="2604794378" sldId="275"/>
            <ac:spMk id="6" creationId="{29805262-80DA-AE87-FF2A-32C0D2B6BD06}"/>
          </ac:spMkLst>
        </pc:spChg>
        <pc:spChg chg="del mod">
          <ac:chgData name="Miraga Aliyev" userId="8d60d527abe6adcc" providerId="LiveId" clId="{ACD68FC1-8C9A-4BC4-8671-6556B2B5666E}" dt="2023-09-30T19:58:37.207" v="4345" actId="478"/>
          <ac:spMkLst>
            <pc:docMk/>
            <pc:sldMk cId="2604794378" sldId="275"/>
            <ac:spMk id="8" creationId="{148776D7-DA05-6C60-E0A7-F6D2728A91CC}"/>
          </ac:spMkLst>
        </pc:spChg>
        <pc:spChg chg="add del mod">
          <ac:chgData name="Miraga Aliyev" userId="8d60d527abe6adcc" providerId="LiveId" clId="{ACD68FC1-8C9A-4BC4-8671-6556B2B5666E}" dt="2023-09-30T19:56:26.119" v="4325" actId="478"/>
          <ac:spMkLst>
            <pc:docMk/>
            <pc:sldMk cId="2604794378" sldId="275"/>
            <ac:spMk id="9" creationId="{86F9A694-7869-BB1F-0FD1-3FC302F7CEDF}"/>
          </ac:spMkLst>
        </pc:spChg>
        <pc:spChg chg="add del mod">
          <ac:chgData name="Miraga Aliyev" userId="8d60d527abe6adcc" providerId="LiveId" clId="{ACD68FC1-8C9A-4BC4-8671-6556B2B5666E}" dt="2023-09-30T19:57:13.355" v="4332" actId="478"/>
          <ac:spMkLst>
            <pc:docMk/>
            <pc:sldMk cId="2604794378" sldId="275"/>
            <ac:spMk id="11" creationId="{A2461596-C216-8786-DF1A-C4884A5096A4}"/>
          </ac:spMkLst>
        </pc:spChg>
        <pc:spChg chg="add del mod">
          <ac:chgData name="Miraga Aliyev" userId="8d60d527abe6adcc" providerId="LiveId" clId="{ACD68FC1-8C9A-4BC4-8671-6556B2B5666E}" dt="2023-09-30T19:57:50.208" v="4341" actId="478"/>
          <ac:spMkLst>
            <pc:docMk/>
            <pc:sldMk cId="2604794378" sldId="275"/>
            <ac:spMk id="12" creationId="{10E70FC8-3854-E0EC-C97E-B13D981BD4D5}"/>
          </ac:spMkLst>
        </pc:spChg>
        <pc:spChg chg="add del mod">
          <ac:chgData name="Miraga Aliyev" userId="8d60d527abe6adcc" providerId="LiveId" clId="{ACD68FC1-8C9A-4BC4-8671-6556B2B5666E}" dt="2023-09-30T19:57:49.891" v="4340" actId="478"/>
          <ac:spMkLst>
            <pc:docMk/>
            <pc:sldMk cId="2604794378" sldId="275"/>
            <ac:spMk id="13" creationId="{1B714E13-EFE0-59B5-29B9-DBCDD5F9AF0A}"/>
          </ac:spMkLst>
        </pc:spChg>
        <pc:spChg chg="mod">
          <ac:chgData name="Miraga Aliyev" userId="8d60d527abe6adcc" providerId="LiveId" clId="{ACD68FC1-8C9A-4BC4-8671-6556B2B5666E}" dt="2023-09-30T19:57:56.537" v="4342" actId="12789"/>
          <ac:spMkLst>
            <pc:docMk/>
            <pc:sldMk cId="2604794378" sldId="275"/>
            <ac:spMk id="16" creationId="{F45103E5-072F-1753-B8C3-6C0CD830C45B}"/>
          </ac:spMkLst>
        </pc:spChg>
        <pc:spChg chg="mod">
          <ac:chgData name="Miraga Aliyev" userId="8d60d527abe6adcc" providerId="LiveId" clId="{ACD68FC1-8C9A-4BC4-8671-6556B2B5666E}" dt="2023-09-30T19:57:56.537" v="4342" actId="12789"/>
          <ac:spMkLst>
            <pc:docMk/>
            <pc:sldMk cId="2604794378" sldId="275"/>
            <ac:spMk id="17" creationId="{0B8AA4BD-1586-1A4F-CBAA-BF809361D639}"/>
          </ac:spMkLst>
        </pc:spChg>
        <pc:spChg chg="mod">
          <ac:chgData name="Miraga Aliyev" userId="8d60d527abe6adcc" providerId="LiveId" clId="{ACD68FC1-8C9A-4BC4-8671-6556B2B5666E}" dt="2023-09-30T19:57:56.537" v="4342" actId="12789"/>
          <ac:spMkLst>
            <pc:docMk/>
            <pc:sldMk cId="2604794378" sldId="275"/>
            <ac:spMk id="18" creationId="{ACF0DA38-7E3B-9FEE-14DD-0C5CB7B76E35}"/>
          </ac:spMkLst>
        </pc:spChg>
        <pc:spChg chg="mod">
          <ac:chgData name="Miraga Aliyev" userId="8d60d527abe6adcc" providerId="LiveId" clId="{ACD68FC1-8C9A-4BC4-8671-6556B2B5666E}" dt="2023-09-30T19:57:56.537" v="4342" actId="12789"/>
          <ac:spMkLst>
            <pc:docMk/>
            <pc:sldMk cId="2604794378" sldId="275"/>
            <ac:spMk id="20" creationId="{8233C8CF-7E70-93F8-B4CE-D2F598D1872F}"/>
          </ac:spMkLst>
        </pc:spChg>
        <pc:spChg chg="add mod">
          <ac:chgData name="Miraga Aliyev" userId="8d60d527abe6adcc" providerId="LiveId" clId="{ACD68FC1-8C9A-4BC4-8671-6556B2B5666E}" dt="2023-09-30T20:01:59.777" v="4384" actId="1076"/>
          <ac:spMkLst>
            <pc:docMk/>
            <pc:sldMk cId="2604794378" sldId="275"/>
            <ac:spMk id="22" creationId="{3701EAD6-937C-4182-B158-C825C00F34E2}"/>
          </ac:spMkLst>
        </pc:spChg>
        <pc:spChg chg="add del mod">
          <ac:chgData name="Miraga Aliyev" userId="8d60d527abe6adcc" providerId="LiveId" clId="{ACD68FC1-8C9A-4BC4-8671-6556B2B5666E}" dt="2023-09-30T20:04:51.041" v="4428" actId="478"/>
          <ac:spMkLst>
            <pc:docMk/>
            <pc:sldMk cId="2604794378" sldId="275"/>
            <ac:spMk id="26" creationId="{82378568-0EFE-2431-A47A-A3EC7BC917E9}"/>
          </ac:spMkLst>
        </pc:spChg>
        <pc:spChg chg="add del mod">
          <ac:chgData name="Miraga Aliyev" userId="8d60d527abe6adcc" providerId="LiveId" clId="{ACD68FC1-8C9A-4BC4-8671-6556B2B5666E}" dt="2023-09-30T20:04:51.041" v="4428" actId="478"/>
          <ac:spMkLst>
            <pc:docMk/>
            <pc:sldMk cId="2604794378" sldId="275"/>
            <ac:spMk id="27" creationId="{52FEA1C2-6C2F-F295-3F9F-BCBA4B358FB3}"/>
          </ac:spMkLst>
        </pc:spChg>
        <pc:spChg chg="add del mod">
          <ac:chgData name="Miraga Aliyev" userId="8d60d527abe6adcc" providerId="LiveId" clId="{ACD68FC1-8C9A-4BC4-8671-6556B2B5666E}" dt="2023-09-30T20:04:51.041" v="4428" actId="478"/>
          <ac:spMkLst>
            <pc:docMk/>
            <pc:sldMk cId="2604794378" sldId="275"/>
            <ac:spMk id="28" creationId="{A445B989-26C3-10D1-BD3B-5B6AEF4B6630}"/>
          </ac:spMkLst>
        </pc:spChg>
        <pc:spChg chg="add del mod">
          <ac:chgData name="Miraga Aliyev" userId="8d60d527abe6adcc" providerId="LiveId" clId="{ACD68FC1-8C9A-4BC4-8671-6556B2B5666E}" dt="2023-09-30T20:04:51.041" v="4428" actId="478"/>
          <ac:spMkLst>
            <pc:docMk/>
            <pc:sldMk cId="2604794378" sldId="275"/>
            <ac:spMk id="31" creationId="{0079014C-347E-8C95-4C31-7971CC1C5352}"/>
          </ac:spMkLst>
        </pc:spChg>
        <pc:spChg chg="add del mod">
          <ac:chgData name="Miraga Aliyev" userId="8d60d527abe6adcc" providerId="LiveId" clId="{ACD68FC1-8C9A-4BC4-8671-6556B2B5666E}" dt="2023-09-30T20:04:51.041" v="4428" actId="478"/>
          <ac:spMkLst>
            <pc:docMk/>
            <pc:sldMk cId="2604794378" sldId="275"/>
            <ac:spMk id="32" creationId="{6E6C8CDF-4FFC-3944-2363-635799790A8B}"/>
          </ac:spMkLst>
        </pc:spChg>
      </pc:sldChg>
      <pc:sldChg chg="addSp delSp modSp add mod">
        <pc:chgData name="Miraga Aliyev" userId="8d60d527abe6adcc" providerId="LiveId" clId="{ACD68FC1-8C9A-4BC4-8671-6556B2B5666E}" dt="2023-09-30T20:28:56.945" v="4575" actId="478"/>
        <pc:sldMkLst>
          <pc:docMk/>
          <pc:sldMk cId="3968518388" sldId="275"/>
        </pc:sldMkLst>
        <pc:spChg chg="add del mod">
          <ac:chgData name="Miraga Aliyev" userId="8d60d527abe6adcc" providerId="LiveId" clId="{ACD68FC1-8C9A-4BC4-8671-6556B2B5666E}" dt="2023-09-30T20:28:56.945" v="4575" actId="478"/>
          <ac:spMkLst>
            <pc:docMk/>
            <pc:sldMk cId="3968518388" sldId="275"/>
            <ac:spMk id="3" creationId="{E97E2963-5D42-2AB9-2CF9-5DD073E1371E}"/>
          </ac:spMkLst>
        </pc:spChg>
        <pc:spChg chg="add del mod">
          <ac:chgData name="Miraga Aliyev" userId="8d60d527abe6adcc" providerId="LiveId" clId="{ACD68FC1-8C9A-4BC4-8671-6556B2B5666E}" dt="2023-09-30T20:28:56.945" v="4575" actId="478"/>
          <ac:spMkLst>
            <pc:docMk/>
            <pc:sldMk cId="3968518388" sldId="275"/>
            <ac:spMk id="4" creationId="{932A54D9-9A30-B050-C987-8F5BFE9F335E}"/>
          </ac:spMkLst>
        </pc:spChg>
        <pc:spChg chg="add del mod">
          <ac:chgData name="Miraga Aliyev" userId="8d60d527abe6adcc" providerId="LiveId" clId="{ACD68FC1-8C9A-4BC4-8671-6556B2B5666E}" dt="2023-09-30T20:28:56.945" v="4575" actId="478"/>
          <ac:spMkLst>
            <pc:docMk/>
            <pc:sldMk cId="3968518388" sldId="275"/>
            <ac:spMk id="5" creationId="{B18878CE-AA9C-F66F-D82A-7F6400E86DE6}"/>
          </ac:spMkLst>
        </pc:spChg>
        <pc:spChg chg="add del mod">
          <ac:chgData name="Miraga Aliyev" userId="8d60d527abe6adcc" providerId="LiveId" clId="{ACD68FC1-8C9A-4BC4-8671-6556B2B5666E}" dt="2023-09-30T20:28:56.945" v="4575" actId="478"/>
          <ac:spMkLst>
            <pc:docMk/>
            <pc:sldMk cId="3968518388" sldId="275"/>
            <ac:spMk id="6" creationId="{B8674C7F-4F89-C7C2-7610-A654457DAC01}"/>
          </ac:spMkLst>
        </pc:spChg>
        <pc:spChg chg="mod">
          <ac:chgData name="Miraga Aliyev" userId="8d60d527abe6adcc" providerId="LiveId" clId="{ACD68FC1-8C9A-4BC4-8671-6556B2B5666E}" dt="2023-09-30T20:21:42.989" v="4489" actId="1076"/>
          <ac:spMkLst>
            <pc:docMk/>
            <pc:sldMk cId="3968518388" sldId="275"/>
            <ac:spMk id="8" creationId="{148776D7-DA05-6C60-E0A7-F6D2728A91CC}"/>
          </ac:spMkLst>
        </pc:spChg>
        <pc:spChg chg="add del mod">
          <ac:chgData name="Miraga Aliyev" userId="8d60d527abe6adcc" providerId="LiveId" clId="{ACD68FC1-8C9A-4BC4-8671-6556B2B5666E}" dt="2023-09-30T20:28:56.945" v="4575" actId="478"/>
          <ac:spMkLst>
            <pc:docMk/>
            <pc:sldMk cId="3968518388" sldId="275"/>
            <ac:spMk id="9" creationId="{F239B785-7333-5ACD-3028-A7C2C417E109}"/>
          </ac:spMkLst>
        </pc:spChg>
        <pc:spChg chg="mod">
          <ac:chgData name="Miraga Aliyev" userId="8d60d527abe6adcc" providerId="LiveId" clId="{ACD68FC1-8C9A-4BC4-8671-6556B2B5666E}" dt="2023-09-30T20:21:42.989" v="4489" actId="1076"/>
          <ac:spMkLst>
            <pc:docMk/>
            <pc:sldMk cId="3968518388" sldId="275"/>
            <ac:spMk id="16" creationId="{F45103E5-072F-1753-B8C3-6C0CD830C45B}"/>
          </ac:spMkLst>
        </pc:spChg>
        <pc:spChg chg="mod">
          <ac:chgData name="Miraga Aliyev" userId="8d60d527abe6adcc" providerId="LiveId" clId="{ACD68FC1-8C9A-4BC4-8671-6556B2B5666E}" dt="2023-09-30T20:19:01.584" v="4476" actId="12789"/>
          <ac:spMkLst>
            <pc:docMk/>
            <pc:sldMk cId="3968518388" sldId="275"/>
            <ac:spMk id="17" creationId="{0B8AA4BD-1586-1A4F-CBAA-BF809361D639}"/>
          </ac:spMkLst>
        </pc:spChg>
        <pc:spChg chg="mod">
          <ac:chgData name="Miraga Aliyev" userId="8d60d527abe6adcc" providerId="LiveId" clId="{ACD68FC1-8C9A-4BC4-8671-6556B2B5666E}" dt="2023-09-30T20:19:01.584" v="4476" actId="12789"/>
          <ac:spMkLst>
            <pc:docMk/>
            <pc:sldMk cId="3968518388" sldId="275"/>
            <ac:spMk id="18" creationId="{ACF0DA38-7E3B-9FEE-14DD-0C5CB7B76E35}"/>
          </ac:spMkLst>
        </pc:spChg>
        <pc:spChg chg="mod">
          <ac:chgData name="Miraga Aliyev" userId="8d60d527abe6adcc" providerId="LiveId" clId="{ACD68FC1-8C9A-4BC4-8671-6556B2B5666E}" dt="2023-09-30T20:19:01.584" v="4476" actId="12789"/>
          <ac:spMkLst>
            <pc:docMk/>
            <pc:sldMk cId="3968518388" sldId="275"/>
            <ac:spMk id="20" creationId="{8233C8CF-7E70-93F8-B4CE-D2F598D1872F}"/>
          </ac:spMkLst>
        </pc:spChg>
      </pc:sldChg>
      <pc:sldChg chg="addSp delSp modSp add del mod">
        <pc:chgData name="Miraga Aliyev" userId="8d60d527abe6adcc" providerId="LiveId" clId="{ACD68FC1-8C9A-4BC4-8671-6556B2B5666E}" dt="2023-09-30T20:01:30.751" v="4379" actId="47"/>
        <pc:sldMkLst>
          <pc:docMk/>
          <pc:sldMk cId="360923495" sldId="276"/>
        </pc:sldMkLst>
        <pc:spChg chg="add mod">
          <ac:chgData name="Miraga Aliyev" userId="8d60d527abe6adcc" providerId="LiveId" clId="{ACD68FC1-8C9A-4BC4-8671-6556B2B5666E}" dt="2023-09-30T19:59:32.151" v="4356" actId="962"/>
          <ac:spMkLst>
            <pc:docMk/>
            <pc:sldMk cId="360923495" sldId="276"/>
            <ac:spMk id="3" creationId="{2B759090-80CE-1859-48A9-9BA692D4CC2A}"/>
          </ac:spMkLst>
        </pc:spChg>
        <pc:spChg chg="del mod">
          <ac:chgData name="Miraga Aliyev" userId="8d60d527abe6adcc" providerId="LiveId" clId="{ACD68FC1-8C9A-4BC4-8671-6556B2B5666E}" dt="2023-09-30T19:59:36.653" v="4357" actId="478"/>
          <ac:spMkLst>
            <pc:docMk/>
            <pc:sldMk cId="360923495" sldId="276"/>
            <ac:spMk id="16" creationId="{F45103E5-072F-1753-B8C3-6C0CD830C45B}"/>
          </ac:spMkLst>
        </pc:spChg>
      </pc:sldChg>
      <pc:sldChg chg="delSp modSp add mod">
        <pc:chgData name="Miraga Aliyev" userId="8d60d527abe6adcc" providerId="LiveId" clId="{ACD68FC1-8C9A-4BC4-8671-6556B2B5666E}" dt="2023-09-30T20:28:54.737" v="4574" actId="478"/>
        <pc:sldMkLst>
          <pc:docMk/>
          <pc:sldMk cId="2266938335" sldId="276"/>
        </pc:sldMkLst>
        <pc:spChg chg="del">
          <ac:chgData name="Miraga Aliyev" userId="8d60d527abe6adcc" providerId="LiveId" clId="{ACD68FC1-8C9A-4BC4-8671-6556B2B5666E}" dt="2023-09-30T20:28:54.737" v="4574" actId="478"/>
          <ac:spMkLst>
            <pc:docMk/>
            <pc:sldMk cId="2266938335" sldId="276"/>
            <ac:spMk id="3" creationId="{E97E2963-5D42-2AB9-2CF9-5DD073E1371E}"/>
          </ac:spMkLst>
        </pc:spChg>
        <pc:spChg chg="del">
          <ac:chgData name="Miraga Aliyev" userId="8d60d527abe6adcc" providerId="LiveId" clId="{ACD68FC1-8C9A-4BC4-8671-6556B2B5666E}" dt="2023-09-30T20:28:54.737" v="4574" actId="478"/>
          <ac:spMkLst>
            <pc:docMk/>
            <pc:sldMk cId="2266938335" sldId="276"/>
            <ac:spMk id="4" creationId="{932A54D9-9A30-B050-C987-8F5BFE9F335E}"/>
          </ac:spMkLst>
        </pc:spChg>
        <pc:spChg chg="del">
          <ac:chgData name="Miraga Aliyev" userId="8d60d527abe6adcc" providerId="LiveId" clId="{ACD68FC1-8C9A-4BC4-8671-6556B2B5666E}" dt="2023-09-30T20:28:54.737" v="4574" actId="478"/>
          <ac:spMkLst>
            <pc:docMk/>
            <pc:sldMk cId="2266938335" sldId="276"/>
            <ac:spMk id="5" creationId="{B18878CE-AA9C-F66F-D82A-7F6400E86DE6}"/>
          </ac:spMkLst>
        </pc:spChg>
        <pc:spChg chg="del">
          <ac:chgData name="Miraga Aliyev" userId="8d60d527abe6adcc" providerId="LiveId" clId="{ACD68FC1-8C9A-4BC4-8671-6556B2B5666E}" dt="2023-09-30T20:28:54.737" v="4574" actId="478"/>
          <ac:spMkLst>
            <pc:docMk/>
            <pc:sldMk cId="2266938335" sldId="276"/>
            <ac:spMk id="6" creationId="{B8674C7F-4F89-C7C2-7610-A654457DAC01}"/>
          </ac:spMkLst>
        </pc:spChg>
        <pc:spChg chg="mod">
          <ac:chgData name="Miraga Aliyev" userId="8d60d527abe6adcc" providerId="LiveId" clId="{ACD68FC1-8C9A-4BC4-8671-6556B2B5666E}" dt="2023-09-30T20:21:36.775" v="4488" actId="1076"/>
          <ac:spMkLst>
            <pc:docMk/>
            <pc:sldMk cId="2266938335" sldId="276"/>
            <ac:spMk id="8" creationId="{148776D7-DA05-6C60-E0A7-F6D2728A91CC}"/>
          </ac:spMkLst>
        </pc:spChg>
        <pc:spChg chg="del">
          <ac:chgData name="Miraga Aliyev" userId="8d60d527abe6adcc" providerId="LiveId" clId="{ACD68FC1-8C9A-4BC4-8671-6556B2B5666E}" dt="2023-09-30T20:28:54.737" v="4574" actId="478"/>
          <ac:spMkLst>
            <pc:docMk/>
            <pc:sldMk cId="2266938335" sldId="276"/>
            <ac:spMk id="9" creationId="{F239B785-7333-5ACD-3028-A7C2C417E109}"/>
          </ac:spMkLst>
        </pc:spChg>
        <pc:spChg chg="mod">
          <ac:chgData name="Miraga Aliyev" userId="8d60d527abe6adcc" providerId="LiveId" clId="{ACD68FC1-8C9A-4BC4-8671-6556B2B5666E}" dt="2023-09-30T20:19:54.117" v="4485" actId="1076"/>
          <ac:spMkLst>
            <pc:docMk/>
            <pc:sldMk cId="2266938335" sldId="276"/>
            <ac:spMk id="16" creationId="{F45103E5-072F-1753-B8C3-6C0CD830C45B}"/>
          </ac:spMkLst>
        </pc:spChg>
        <pc:spChg chg="mod">
          <ac:chgData name="Miraga Aliyev" userId="8d60d527abe6adcc" providerId="LiveId" clId="{ACD68FC1-8C9A-4BC4-8671-6556B2B5666E}" dt="2023-09-30T20:21:36.775" v="4488" actId="1076"/>
          <ac:spMkLst>
            <pc:docMk/>
            <pc:sldMk cId="2266938335" sldId="276"/>
            <ac:spMk id="17" creationId="{0B8AA4BD-1586-1A4F-CBAA-BF809361D639}"/>
          </ac:spMkLst>
        </pc:spChg>
        <pc:spChg chg="mod">
          <ac:chgData name="Miraga Aliyev" userId="8d60d527abe6adcc" providerId="LiveId" clId="{ACD68FC1-8C9A-4BC4-8671-6556B2B5666E}" dt="2023-09-30T20:20:02.004" v="4487" actId="20577"/>
          <ac:spMkLst>
            <pc:docMk/>
            <pc:sldMk cId="2266938335" sldId="276"/>
            <ac:spMk id="26" creationId="{39B724F4-148D-C7C0-3074-21E250B30A84}"/>
          </ac:spMkLst>
        </pc:spChg>
      </pc:sldChg>
      <pc:sldChg chg="addSp delSp modSp add del mod">
        <pc:chgData name="Miraga Aliyev" userId="8d60d527abe6adcc" providerId="LiveId" clId="{ACD68FC1-8C9A-4BC4-8671-6556B2B5666E}" dt="2023-09-30T20:07:04.136" v="4429" actId="47"/>
        <pc:sldMkLst>
          <pc:docMk/>
          <pc:sldMk cId="4099781053" sldId="276"/>
        </pc:sldMkLst>
        <pc:spChg chg="add mod">
          <ac:chgData name="Miraga Aliyev" userId="8d60d527abe6adcc" providerId="LiveId" clId="{ACD68FC1-8C9A-4BC4-8671-6556B2B5666E}" dt="2023-09-30T20:02:36.409" v="4392" actId="962"/>
          <ac:spMkLst>
            <pc:docMk/>
            <pc:sldMk cId="4099781053" sldId="276"/>
            <ac:spMk id="3" creationId="{5EAC8379-C84D-3B4B-2866-FBC8B184751F}"/>
          </ac:spMkLst>
        </pc:spChg>
        <pc:spChg chg="del">
          <ac:chgData name="Miraga Aliyev" userId="8d60d527abe6adcc" providerId="LiveId" clId="{ACD68FC1-8C9A-4BC4-8671-6556B2B5666E}" dt="2023-09-30T20:02:31.471" v="4391" actId="478"/>
          <ac:spMkLst>
            <pc:docMk/>
            <pc:sldMk cId="4099781053" sldId="276"/>
            <ac:spMk id="16" creationId="{F45103E5-072F-1753-B8C3-6C0CD830C45B}"/>
          </ac:spMkLst>
        </pc:spChg>
        <pc:spChg chg="del">
          <ac:chgData name="Miraga Aliyev" userId="8d60d527abe6adcc" providerId="LiveId" clId="{ACD68FC1-8C9A-4BC4-8671-6556B2B5666E}" dt="2023-09-30T20:04:48.946" v="4427" actId="478"/>
          <ac:spMkLst>
            <pc:docMk/>
            <pc:sldMk cId="4099781053" sldId="276"/>
            <ac:spMk id="26" creationId="{82378568-0EFE-2431-A47A-A3EC7BC917E9}"/>
          </ac:spMkLst>
        </pc:spChg>
        <pc:spChg chg="del">
          <ac:chgData name="Miraga Aliyev" userId="8d60d527abe6adcc" providerId="LiveId" clId="{ACD68FC1-8C9A-4BC4-8671-6556B2B5666E}" dt="2023-09-30T20:04:48.946" v="4427" actId="478"/>
          <ac:spMkLst>
            <pc:docMk/>
            <pc:sldMk cId="4099781053" sldId="276"/>
            <ac:spMk id="27" creationId="{52FEA1C2-6C2F-F295-3F9F-BCBA4B358FB3}"/>
          </ac:spMkLst>
        </pc:spChg>
        <pc:spChg chg="del">
          <ac:chgData name="Miraga Aliyev" userId="8d60d527abe6adcc" providerId="LiveId" clId="{ACD68FC1-8C9A-4BC4-8671-6556B2B5666E}" dt="2023-09-30T20:04:48.946" v="4427" actId="478"/>
          <ac:spMkLst>
            <pc:docMk/>
            <pc:sldMk cId="4099781053" sldId="276"/>
            <ac:spMk id="28" creationId="{A445B989-26C3-10D1-BD3B-5B6AEF4B6630}"/>
          </ac:spMkLst>
        </pc:spChg>
        <pc:spChg chg="del">
          <ac:chgData name="Miraga Aliyev" userId="8d60d527abe6adcc" providerId="LiveId" clId="{ACD68FC1-8C9A-4BC4-8671-6556B2B5666E}" dt="2023-09-30T20:04:48.946" v="4427" actId="478"/>
          <ac:spMkLst>
            <pc:docMk/>
            <pc:sldMk cId="4099781053" sldId="276"/>
            <ac:spMk id="31" creationId="{0079014C-347E-8C95-4C31-7971CC1C5352}"/>
          </ac:spMkLst>
        </pc:spChg>
        <pc:spChg chg="del">
          <ac:chgData name="Miraga Aliyev" userId="8d60d527abe6adcc" providerId="LiveId" clId="{ACD68FC1-8C9A-4BC4-8671-6556B2B5666E}" dt="2023-09-30T20:04:48.946" v="4427" actId="478"/>
          <ac:spMkLst>
            <pc:docMk/>
            <pc:sldMk cId="4099781053" sldId="276"/>
            <ac:spMk id="32" creationId="{6E6C8CDF-4FFC-3944-2363-635799790A8B}"/>
          </ac:spMkLst>
        </pc:spChg>
      </pc:sldChg>
      <pc:sldChg chg="delSp modSp add mod">
        <pc:chgData name="Miraga Aliyev" userId="8d60d527abe6adcc" providerId="LiveId" clId="{ACD68FC1-8C9A-4BC4-8671-6556B2B5666E}" dt="2023-09-30T20:28:51.764" v="4573" actId="478"/>
        <pc:sldMkLst>
          <pc:docMk/>
          <pc:sldMk cId="598669809" sldId="277"/>
        </pc:sldMkLst>
        <pc:spChg chg="del">
          <ac:chgData name="Miraga Aliyev" userId="8d60d527abe6adcc" providerId="LiveId" clId="{ACD68FC1-8C9A-4BC4-8671-6556B2B5666E}" dt="2023-09-30T20:28:51.764" v="4573" actId="478"/>
          <ac:spMkLst>
            <pc:docMk/>
            <pc:sldMk cId="598669809" sldId="277"/>
            <ac:spMk id="3" creationId="{E97E2963-5D42-2AB9-2CF9-5DD073E1371E}"/>
          </ac:spMkLst>
        </pc:spChg>
        <pc:spChg chg="del">
          <ac:chgData name="Miraga Aliyev" userId="8d60d527abe6adcc" providerId="LiveId" clId="{ACD68FC1-8C9A-4BC4-8671-6556B2B5666E}" dt="2023-09-30T20:28:51.764" v="4573" actId="478"/>
          <ac:spMkLst>
            <pc:docMk/>
            <pc:sldMk cId="598669809" sldId="277"/>
            <ac:spMk id="4" creationId="{932A54D9-9A30-B050-C987-8F5BFE9F335E}"/>
          </ac:spMkLst>
        </pc:spChg>
        <pc:spChg chg="del">
          <ac:chgData name="Miraga Aliyev" userId="8d60d527abe6adcc" providerId="LiveId" clId="{ACD68FC1-8C9A-4BC4-8671-6556B2B5666E}" dt="2023-09-30T20:28:51.764" v="4573" actId="478"/>
          <ac:spMkLst>
            <pc:docMk/>
            <pc:sldMk cId="598669809" sldId="277"/>
            <ac:spMk id="5" creationId="{B18878CE-AA9C-F66F-D82A-7F6400E86DE6}"/>
          </ac:spMkLst>
        </pc:spChg>
        <pc:spChg chg="del">
          <ac:chgData name="Miraga Aliyev" userId="8d60d527abe6adcc" providerId="LiveId" clId="{ACD68FC1-8C9A-4BC4-8671-6556B2B5666E}" dt="2023-09-30T20:28:51.764" v="4573" actId="478"/>
          <ac:spMkLst>
            <pc:docMk/>
            <pc:sldMk cId="598669809" sldId="277"/>
            <ac:spMk id="6" creationId="{B8674C7F-4F89-C7C2-7610-A654457DAC01}"/>
          </ac:spMkLst>
        </pc:spChg>
        <pc:spChg chg="mod">
          <ac:chgData name="Miraga Aliyev" userId="8d60d527abe6adcc" providerId="LiveId" clId="{ACD68FC1-8C9A-4BC4-8671-6556B2B5666E}" dt="2023-09-30T20:22:01.677" v="4493" actId="1076"/>
          <ac:spMkLst>
            <pc:docMk/>
            <pc:sldMk cId="598669809" sldId="277"/>
            <ac:spMk id="8" creationId="{148776D7-DA05-6C60-E0A7-F6D2728A91CC}"/>
          </ac:spMkLst>
        </pc:spChg>
        <pc:spChg chg="del">
          <ac:chgData name="Miraga Aliyev" userId="8d60d527abe6adcc" providerId="LiveId" clId="{ACD68FC1-8C9A-4BC4-8671-6556B2B5666E}" dt="2023-09-30T20:28:51.764" v="4573" actId="478"/>
          <ac:spMkLst>
            <pc:docMk/>
            <pc:sldMk cId="598669809" sldId="277"/>
            <ac:spMk id="9" creationId="{F239B785-7333-5ACD-3028-A7C2C417E109}"/>
          </ac:spMkLst>
        </pc:spChg>
        <pc:spChg chg="mod">
          <ac:chgData name="Miraga Aliyev" userId="8d60d527abe6adcc" providerId="LiveId" clId="{ACD68FC1-8C9A-4BC4-8671-6556B2B5666E}" dt="2023-09-30T20:22:14.789" v="4494" actId="1076"/>
          <ac:spMkLst>
            <pc:docMk/>
            <pc:sldMk cId="598669809" sldId="277"/>
            <ac:spMk id="17" creationId="{0B8AA4BD-1586-1A4F-CBAA-BF809361D639}"/>
          </ac:spMkLst>
        </pc:spChg>
        <pc:spChg chg="mod">
          <ac:chgData name="Miraga Aliyev" userId="8d60d527abe6adcc" providerId="LiveId" clId="{ACD68FC1-8C9A-4BC4-8671-6556B2B5666E}" dt="2023-09-30T20:22:14.789" v="4494" actId="1076"/>
          <ac:spMkLst>
            <pc:docMk/>
            <pc:sldMk cId="598669809" sldId="277"/>
            <ac:spMk id="18" creationId="{ACF0DA38-7E3B-9FEE-14DD-0C5CB7B76E35}"/>
          </ac:spMkLst>
        </pc:spChg>
        <pc:spChg chg="mod">
          <ac:chgData name="Miraga Aliyev" userId="8d60d527abe6adcc" providerId="LiveId" clId="{ACD68FC1-8C9A-4BC4-8671-6556B2B5666E}" dt="2023-09-30T20:21:58.316" v="4492" actId="20577"/>
          <ac:spMkLst>
            <pc:docMk/>
            <pc:sldMk cId="598669809" sldId="277"/>
            <ac:spMk id="26" creationId="{39B724F4-148D-C7C0-3074-21E250B30A84}"/>
          </ac:spMkLst>
        </pc:spChg>
      </pc:sldChg>
      <pc:sldChg chg="addSp delSp modSp add del mod">
        <pc:chgData name="Miraga Aliyev" userId="8d60d527abe6adcc" providerId="LiveId" clId="{ACD68FC1-8C9A-4BC4-8671-6556B2B5666E}" dt="2023-09-30T20:07:04.136" v="4429" actId="47"/>
        <pc:sldMkLst>
          <pc:docMk/>
          <pc:sldMk cId="2017654230" sldId="277"/>
        </pc:sldMkLst>
        <pc:spChg chg="mod">
          <ac:chgData name="Miraga Aliyev" userId="8d60d527abe6adcc" providerId="LiveId" clId="{ACD68FC1-8C9A-4BC4-8671-6556B2B5666E}" dt="2023-09-30T20:02:49.770" v="4394" actId="1076"/>
          <ac:spMkLst>
            <pc:docMk/>
            <pc:sldMk cId="2017654230" sldId="277"/>
            <ac:spMk id="3" creationId="{5EAC8379-C84D-3B4B-2866-FBC8B184751F}"/>
          </ac:spMkLst>
        </pc:spChg>
        <pc:spChg chg="add mod">
          <ac:chgData name="Miraga Aliyev" userId="8d60d527abe6adcc" providerId="LiveId" clId="{ACD68FC1-8C9A-4BC4-8671-6556B2B5666E}" dt="2023-09-30T20:03:42.036" v="4401" actId="962"/>
          <ac:spMkLst>
            <pc:docMk/>
            <pc:sldMk cId="2017654230" sldId="277"/>
            <ac:spMk id="4" creationId="{9AA37CFB-D955-7FF4-689E-696E889356A4}"/>
          </ac:spMkLst>
        </pc:spChg>
        <pc:spChg chg="del mod">
          <ac:chgData name="Miraga Aliyev" userId="8d60d527abe6adcc" providerId="LiveId" clId="{ACD68FC1-8C9A-4BC4-8671-6556B2B5666E}" dt="2023-09-30T20:03:53.046" v="4403" actId="478"/>
          <ac:spMkLst>
            <pc:docMk/>
            <pc:sldMk cId="2017654230" sldId="277"/>
            <ac:spMk id="17" creationId="{0B8AA4BD-1586-1A4F-CBAA-BF809361D639}"/>
          </ac:spMkLst>
        </pc:spChg>
        <pc:spChg chg="mod">
          <ac:chgData name="Miraga Aliyev" userId="8d60d527abe6adcc" providerId="LiveId" clId="{ACD68FC1-8C9A-4BC4-8671-6556B2B5666E}" dt="2023-09-30T20:02:49.770" v="4394" actId="1076"/>
          <ac:spMkLst>
            <pc:docMk/>
            <pc:sldMk cId="2017654230" sldId="277"/>
            <ac:spMk id="22" creationId="{3701EAD6-937C-4182-B158-C825C00F34E2}"/>
          </ac:spMkLst>
        </pc:spChg>
        <pc:spChg chg="del">
          <ac:chgData name="Miraga Aliyev" userId="8d60d527abe6adcc" providerId="LiveId" clId="{ACD68FC1-8C9A-4BC4-8671-6556B2B5666E}" dt="2023-09-30T20:04:46.565" v="4426" actId="478"/>
          <ac:spMkLst>
            <pc:docMk/>
            <pc:sldMk cId="2017654230" sldId="277"/>
            <ac:spMk id="26" creationId="{82378568-0EFE-2431-A47A-A3EC7BC917E9}"/>
          </ac:spMkLst>
        </pc:spChg>
        <pc:spChg chg="del">
          <ac:chgData name="Miraga Aliyev" userId="8d60d527abe6adcc" providerId="LiveId" clId="{ACD68FC1-8C9A-4BC4-8671-6556B2B5666E}" dt="2023-09-30T20:04:46.228" v="4425" actId="478"/>
          <ac:spMkLst>
            <pc:docMk/>
            <pc:sldMk cId="2017654230" sldId="277"/>
            <ac:spMk id="27" creationId="{52FEA1C2-6C2F-F295-3F9F-BCBA4B358FB3}"/>
          </ac:spMkLst>
        </pc:spChg>
        <pc:spChg chg="del">
          <ac:chgData name="Miraga Aliyev" userId="8d60d527abe6adcc" providerId="LiveId" clId="{ACD68FC1-8C9A-4BC4-8671-6556B2B5666E}" dt="2023-09-30T20:04:46.228" v="4425" actId="478"/>
          <ac:spMkLst>
            <pc:docMk/>
            <pc:sldMk cId="2017654230" sldId="277"/>
            <ac:spMk id="28" creationId="{A445B989-26C3-10D1-BD3B-5B6AEF4B6630}"/>
          </ac:spMkLst>
        </pc:spChg>
        <pc:spChg chg="del">
          <ac:chgData name="Miraga Aliyev" userId="8d60d527abe6adcc" providerId="LiveId" clId="{ACD68FC1-8C9A-4BC4-8671-6556B2B5666E}" dt="2023-09-30T20:04:46.228" v="4425" actId="478"/>
          <ac:spMkLst>
            <pc:docMk/>
            <pc:sldMk cId="2017654230" sldId="277"/>
            <ac:spMk id="31" creationId="{0079014C-347E-8C95-4C31-7971CC1C5352}"/>
          </ac:spMkLst>
        </pc:spChg>
        <pc:spChg chg="del">
          <ac:chgData name="Miraga Aliyev" userId="8d60d527abe6adcc" providerId="LiveId" clId="{ACD68FC1-8C9A-4BC4-8671-6556B2B5666E}" dt="2023-09-30T20:04:46.228" v="4425" actId="478"/>
          <ac:spMkLst>
            <pc:docMk/>
            <pc:sldMk cId="2017654230" sldId="277"/>
            <ac:spMk id="32" creationId="{6E6C8CDF-4FFC-3944-2363-635799790A8B}"/>
          </ac:spMkLst>
        </pc:spChg>
      </pc:sldChg>
      <pc:sldChg chg="addSp delSp modSp add del mod">
        <pc:chgData name="Miraga Aliyev" userId="8d60d527abe6adcc" providerId="LiveId" clId="{ACD68FC1-8C9A-4BC4-8671-6556B2B5666E}" dt="2023-09-30T20:01:28.515" v="4378" actId="47"/>
        <pc:sldMkLst>
          <pc:docMk/>
          <pc:sldMk cId="4240875379" sldId="277"/>
        </pc:sldMkLst>
        <pc:spChg chg="del">
          <ac:chgData name="Miraga Aliyev" userId="8d60d527abe6adcc" providerId="LiveId" clId="{ACD68FC1-8C9A-4BC4-8671-6556B2B5666E}" dt="2023-09-30T20:00:58.021" v="4371" actId="478"/>
          <ac:spMkLst>
            <pc:docMk/>
            <pc:sldMk cId="4240875379" sldId="277"/>
            <ac:spMk id="3" creationId="{2B759090-80CE-1859-48A9-9BA692D4CC2A}"/>
          </ac:spMkLst>
        </pc:spChg>
        <pc:spChg chg="add del mod">
          <ac:chgData name="Miraga Aliyev" userId="8d60d527abe6adcc" providerId="LiveId" clId="{ACD68FC1-8C9A-4BC4-8671-6556B2B5666E}" dt="2023-09-30T20:00:17.082" v="4362" actId="478"/>
          <ac:spMkLst>
            <pc:docMk/>
            <pc:sldMk cId="4240875379" sldId="277"/>
            <ac:spMk id="4" creationId="{BA5E0223-F740-7643-82C8-ED2C6BB68E35}"/>
          </ac:spMkLst>
        </pc:spChg>
        <pc:spChg chg="add del mod">
          <ac:chgData name="Miraga Aliyev" userId="8d60d527abe6adcc" providerId="LiveId" clId="{ACD68FC1-8C9A-4BC4-8671-6556B2B5666E}" dt="2023-09-30T20:00:17.082" v="4362" actId="478"/>
          <ac:spMkLst>
            <pc:docMk/>
            <pc:sldMk cId="4240875379" sldId="277"/>
            <ac:spMk id="5" creationId="{05AC257A-06DB-9182-B652-C1F258C59FBB}"/>
          </ac:spMkLst>
        </pc:spChg>
        <pc:spChg chg="add del mod">
          <ac:chgData name="Miraga Aliyev" userId="8d60d527abe6adcc" providerId="LiveId" clId="{ACD68FC1-8C9A-4BC4-8671-6556B2B5666E}" dt="2023-09-30T20:00:17.082" v="4362" actId="478"/>
          <ac:spMkLst>
            <pc:docMk/>
            <pc:sldMk cId="4240875379" sldId="277"/>
            <ac:spMk id="6" creationId="{DCDE10DD-BDF5-9D4C-0198-8BBE1275CAE7}"/>
          </ac:spMkLst>
        </pc:spChg>
        <pc:spChg chg="add del mod">
          <ac:chgData name="Miraga Aliyev" userId="8d60d527abe6adcc" providerId="LiveId" clId="{ACD68FC1-8C9A-4BC4-8671-6556B2B5666E}" dt="2023-09-30T20:00:57.222" v="4370" actId="478"/>
          <ac:spMkLst>
            <pc:docMk/>
            <pc:sldMk cId="4240875379" sldId="277"/>
            <ac:spMk id="8" creationId="{F06837A1-D00E-FABF-5912-D0632F4C2B03}"/>
          </ac:spMkLst>
        </pc:spChg>
        <pc:spChg chg="add del mod">
          <ac:chgData name="Miraga Aliyev" userId="8d60d527abe6adcc" providerId="LiveId" clId="{ACD68FC1-8C9A-4BC4-8671-6556B2B5666E}" dt="2023-09-30T20:00:57.222" v="4370" actId="478"/>
          <ac:spMkLst>
            <pc:docMk/>
            <pc:sldMk cId="4240875379" sldId="277"/>
            <ac:spMk id="9" creationId="{7F05364B-E68C-D978-7EAF-1F0EF30D48D5}"/>
          </ac:spMkLst>
        </pc:spChg>
        <pc:spChg chg="add mod">
          <ac:chgData name="Miraga Aliyev" userId="8d60d527abe6adcc" providerId="LiveId" clId="{ACD68FC1-8C9A-4BC4-8671-6556B2B5666E}" dt="2023-09-30T20:01:21.606" v="4377" actId="1076"/>
          <ac:spMkLst>
            <pc:docMk/>
            <pc:sldMk cId="4240875379" sldId="277"/>
            <ac:spMk id="11" creationId="{D3A94E35-8FC5-0DDF-039F-20764FE5687D}"/>
          </ac:spMkLst>
        </pc:spChg>
        <pc:spChg chg="add mod">
          <ac:chgData name="Miraga Aliyev" userId="8d60d527abe6adcc" providerId="LiveId" clId="{ACD68FC1-8C9A-4BC4-8671-6556B2B5666E}" dt="2023-09-30T20:01:21.606" v="4377" actId="1076"/>
          <ac:spMkLst>
            <pc:docMk/>
            <pc:sldMk cId="4240875379" sldId="277"/>
            <ac:spMk id="12" creationId="{B60FC272-D740-9861-E8F9-758D0721E468}"/>
          </ac:spMkLst>
        </pc:spChg>
        <pc:spChg chg="add mod">
          <ac:chgData name="Miraga Aliyev" userId="8d60d527abe6adcc" providerId="LiveId" clId="{ACD68FC1-8C9A-4BC4-8671-6556B2B5666E}" dt="2023-09-30T20:01:21.606" v="4377" actId="1076"/>
          <ac:spMkLst>
            <pc:docMk/>
            <pc:sldMk cId="4240875379" sldId="277"/>
            <ac:spMk id="13" creationId="{01444107-BE8E-484F-3DF4-DE59B4247A14}"/>
          </ac:spMkLst>
        </pc:spChg>
        <pc:spChg chg="add mod">
          <ac:chgData name="Miraga Aliyev" userId="8d60d527abe6adcc" providerId="LiveId" clId="{ACD68FC1-8C9A-4BC4-8671-6556B2B5666E}" dt="2023-09-30T20:01:21.606" v="4377" actId="1076"/>
          <ac:spMkLst>
            <pc:docMk/>
            <pc:sldMk cId="4240875379" sldId="277"/>
            <ac:spMk id="16" creationId="{7BC0963A-FB8C-77F6-570D-5B5BE2A6DF03}"/>
          </ac:spMkLst>
        </pc:spChg>
        <pc:spChg chg="mod">
          <ac:chgData name="Miraga Aliyev" userId="8d60d527abe6adcc" providerId="LiveId" clId="{ACD68FC1-8C9A-4BC4-8671-6556B2B5666E}" dt="2023-09-30T20:01:14.551" v="4375" actId="1076"/>
          <ac:spMkLst>
            <pc:docMk/>
            <pc:sldMk cId="4240875379" sldId="277"/>
            <ac:spMk id="22" creationId="{3701EAD6-937C-4182-B158-C825C00F34E2}"/>
          </ac:spMkLst>
        </pc:spChg>
        <pc:spChg chg="add mod">
          <ac:chgData name="Miraga Aliyev" userId="8d60d527abe6adcc" providerId="LiveId" clId="{ACD68FC1-8C9A-4BC4-8671-6556B2B5666E}" dt="2023-09-30T20:01:21.606" v="4377" actId="1076"/>
          <ac:spMkLst>
            <pc:docMk/>
            <pc:sldMk cId="4240875379" sldId="277"/>
            <ac:spMk id="26" creationId="{87E91CBE-B343-97EB-80E7-AF1E89438CB9}"/>
          </ac:spMkLst>
        </pc:spChg>
      </pc:sldChg>
      <pc:sldChg chg="addSp delSp modSp add del mod">
        <pc:chgData name="Miraga Aliyev" userId="8d60d527abe6adcc" providerId="LiveId" clId="{ACD68FC1-8C9A-4BC4-8671-6556B2B5666E}" dt="2023-09-30T20:07:04.136" v="4429" actId="47"/>
        <pc:sldMkLst>
          <pc:docMk/>
          <pc:sldMk cId="1744189664" sldId="278"/>
        </pc:sldMkLst>
        <pc:spChg chg="add mod">
          <ac:chgData name="Miraga Aliyev" userId="8d60d527abe6adcc" providerId="LiveId" clId="{ACD68FC1-8C9A-4BC4-8671-6556B2B5666E}" dt="2023-09-30T20:04:04.306" v="4411" actId="20577"/>
          <ac:spMkLst>
            <pc:docMk/>
            <pc:sldMk cId="1744189664" sldId="278"/>
            <ac:spMk id="5" creationId="{FE3AF786-6189-7632-3616-F740F06E5ED4}"/>
          </ac:spMkLst>
        </pc:spChg>
        <pc:spChg chg="del">
          <ac:chgData name="Miraga Aliyev" userId="8d60d527abe6adcc" providerId="LiveId" clId="{ACD68FC1-8C9A-4BC4-8671-6556B2B5666E}" dt="2023-09-30T20:03:54.740" v="4404" actId="478"/>
          <ac:spMkLst>
            <pc:docMk/>
            <pc:sldMk cId="1744189664" sldId="278"/>
            <ac:spMk id="17" creationId="{0B8AA4BD-1586-1A4F-CBAA-BF809361D639}"/>
          </ac:spMkLst>
        </pc:spChg>
        <pc:spChg chg="del">
          <ac:chgData name="Miraga Aliyev" userId="8d60d527abe6adcc" providerId="LiveId" clId="{ACD68FC1-8C9A-4BC4-8671-6556B2B5666E}" dt="2023-09-30T20:04:05.740" v="4412" actId="478"/>
          <ac:spMkLst>
            <pc:docMk/>
            <pc:sldMk cId="1744189664" sldId="278"/>
            <ac:spMk id="18" creationId="{ACF0DA38-7E3B-9FEE-14DD-0C5CB7B76E35}"/>
          </ac:spMkLst>
        </pc:spChg>
        <pc:spChg chg="del">
          <ac:chgData name="Miraga Aliyev" userId="8d60d527abe6adcc" providerId="LiveId" clId="{ACD68FC1-8C9A-4BC4-8671-6556B2B5666E}" dt="2023-09-30T20:04:43.447" v="4424" actId="478"/>
          <ac:spMkLst>
            <pc:docMk/>
            <pc:sldMk cId="1744189664" sldId="278"/>
            <ac:spMk id="26" creationId="{82378568-0EFE-2431-A47A-A3EC7BC917E9}"/>
          </ac:spMkLst>
        </pc:spChg>
        <pc:spChg chg="del">
          <ac:chgData name="Miraga Aliyev" userId="8d60d527abe6adcc" providerId="LiveId" clId="{ACD68FC1-8C9A-4BC4-8671-6556B2B5666E}" dt="2023-09-30T20:04:43.447" v="4424" actId="478"/>
          <ac:spMkLst>
            <pc:docMk/>
            <pc:sldMk cId="1744189664" sldId="278"/>
            <ac:spMk id="27" creationId="{52FEA1C2-6C2F-F295-3F9F-BCBA4B358FB3}"/>
          </ac:spMkLst>
        </pc:spChg>
        <pc:spChg chg="del">
          <ac:chgData name="Miraga Aliyev" userId="8d60d527abe6adcc" providerId="LiveId" clId="{ACD68FC1-8C9A-4BC4-8671-6556B2B5666E}" dt="2023-09-30T20:04:43.447" v="4424" actId="478"/>
          <ac:spMkLst>
            <pc:docMk/>
            <pc:sldMk cId="1744189664" sldId="278"/>
            <ac:spMk id="28" creationId="{A445B989-26C3-10D1-BD3B-5B6AEF4B6630}"/>
          </ac:spMkLst>
        </pc:spChg>
        <pc:spChg chg="del">
          <ac:chgData name="Miraga Aliyev" userId="8d60d527abe6adcc" providerId="LiveId" clId="{ACD68FC1-8C9A-4BC4-8671-6556B2B5666E}" dt="2023-09-30T20:04:43.447" v="4424" actId="478"/>
          <ac:spMkLst>
            <pc:docMk/>
            <pc:sldMk cId="1744189664" sldId="278"/>
            <ac:spMk id="31" creationId="{0079014C-347E-8C95-4C31-7971CC1C5352}"/>
          </ac:spMkLst>
        </pc:spChg>
        <pc:spChg chg="del">
          <ac:chgData name="Miraga Aliyev" userId="8d60d527abe6adcc" providerId="LiveId" clId="{ACD68FC1-8C9A-4BC4-8671-6556B2B5666E}" dt="2023-09-30T20:04:43.447" v="4424" actId="478"/>
          <ac:spMkLst>
            <pc:docMk/>
            <pc:sldMk cId="1744189664" sldId="278"/>
            <ac:spMk id="32" creationId="{6E6C8CDF-4FFC-3944-2363-635799790A8B}"/>
          </ac:spMkLst>
        </pc:spChg>
      </pc:sldChg>
      <pc:sldChg chg="add del">
        <pc:chgData name="Miraga Aliyev" userId="8d60d527abe6adcc" providerId="LiveId" clId="{ACD68FC1-8C9A-4BC4-8671-6556B2B5666E}" dt="2023-09-30T20:22:28.352" v="4496" actId="47"/>
        <pc:sldMkLst>
          <pc:docMk/>
          <pc:sldMk cId="2940915341" sldId="278"/>
        </pc:sldMkLst>
      </pc:sldChg>
      <pc:sldChg chg="delSp modSp add mod ord">
        <pc:chgData name="Miraga Aliyev" userId="8d60d527abe6adcc" providerId="LiveId" clId="{ACD68FC1-8C9A-4BC4-8671-6556B2B5666E}" dt="2023-09-30T20:44:10.723" v="4701" actId="20578"/>
        <pc:sldMkLst>
          <pc:docMk/>
          <pc:sldMk cId="3159511689" sldId="278"/>
        </pc:sldMkLst>
        <pc:spChg chg="del">
          <ac:chgData name="Miraga Aliyev" userId="8d60d527abe6adcc" providerId="LiveId" clId="{ACD68FC1-8C9A-4BC4-8671-6556B2B5666E}" dt="2023-09-30T20:28:48.746" v="4572" actId="478"/>
          <ac:spMkLst>
            <pc:docMk/>
            <pc:sldMk cId="3159511689" sldId="278"/>
            <ac:spMk id="3" creationId="{E97E2963-5D42-2AB9-2CF9-5DD073E1371E}"/>
          </ac:spMkLst>
        </pc:spChg>
        <pc:spChg chg="del">
          <ac:chgData name="Miraga Aliyev" userId="8d60d527abe6adcc" providerId="LiveId" clId="{ACD68FC1-8C9A-4BC4-8671-6556B2B5666E}" dt="2023-09-30T20:28:48.746" v="4572" actId="478"/>
          <ac:spMkLst>
            <pc:docMk/>
            <pc:sldMk cId="3159511689" sldId="278"/>
            <ac:spMk id="4" creationId="{932A54D9-9A30-B050-C987-8F5BFE9F335E}"/>
          </ac:spMkLst>
        </pc:spChg>
        <pc:spChg chg="del">
          <ac:chgData name="Miraga Aliyev" userId="8d60d527abe6adcc" providerId="LiveId" clId="{ACD68FC1-8C9A-4BC4-8671-6556B2B5666E}" dt="2023-09-30T20:28:48.746" v="4572" actId="478"/>
          <ac:spMkLst>
            <pc:docMk/>
            <pc:sldMk cId="3159511689" sldId="278"/>
            <ac:spMk id="5" creationId="{B18878CE-AA9C-F66F-D82A-7F6400E86DE6}"/>
          </ac:spMkLst>
        </pc:spChg>
        <pc:spChg chg="del">
          <ac:chgData name="Miraga Aliyev" userId="8d60d527abe6adcc" providerId="LiveId" clId="{ACD68FC1-8C9A-4BC4-8671-6556B2B5666E}" dt="2023-09-30T20:28:48.746" v="4572" actId="478"/>
          <ac:spMkLst>
            <pc:docMk/>
            <pc:sldMk cId="3159511689" sldId="278"/>
            <ac:spMk id="6" creationId="{B8674C7F-4F89-C7C2-7610-A654457DAC01}"/>
          </ac:spMkLst>
        </pc:spChg>
        <pc:spChg chg="mod">
          <ac:chgData name="Miraga Aliyev" userId="8d60d527abe6adcc" providerId="LiveId" clId="{ACD68FC1-8C9A-4BC4-8671-6556B2B5666E}" dt="2023-09-30T20:25:44.086" v="4536" actId="1076"/>
          <ac:spMkLst>
            <pc:docMk/>
            <pc:sldMk cId="3159511689" sldId="278"/>
            <ac:spMk id="8" creationId="{148776D7-DA05-6C60-E0A7-F6D2728A91CC}"/>
          </ac:spMkLst>
        </pc:spChg>
        <pc:spChg chg="del">
          <ac:chgData name="Miraga Aliyev" userId="8d60d527abe6adcc" providerId="LiveId" clId="{ACD68FC1-8C9A-4BC4-8671-6556B2B5666E}" dt="2023-09-30T20:28:48.746" v="4572" actId="478"/>
          <ac:spMkLst>
            <pc:docMk/>
            <pc:sldMk cId="3159511689" sldId="278"/>
            <ac:spMk id="9" creationId="{F239B785-7333-5ACD-3028-A7C2C417E109}"/>
          </ac:spMkLst>
        </pc:spChg>
        <pc:spChg chg="mod">
          <ac:chgData name="Miraga Aliyev" userId="8d60d527abe6adcc" providerId="LiveId" clId="{ACD68FC1-8C9A-4BC4-8671-6556B2B5666E}" dt="2023-09-30T20:25:04.376" v="4527" actId="1076"/>
          <ac:spMkLst>
            <pc:docMk/>
            <pc:sldMk cId="3159511689" sldId="278"/>
            <ac:spMk id="17" creationId="{0B8AA4BD-1586-1A4F-CBAA-BF809361D639}"/>
          </ac:spMkLst>
        </pc:spChg>
        <pc:spChg chg="mod">
          <ac:chgData name="Miraga Aliyev" userId="8d60d527abe6adcc" providerId="LiveId" clId="{ACD68FC1-8C9A-4BC4-8671-6556B2B5666E}" dt="2023-09-30T20:25:43.600" v="4535" actId="1076"/>
          <ac:spMkLst>
            <pc:docMk/>
            <pc:sldMk cId="3159511689" sldId="278"/>
            <ac:spMk id="18" creationId="{ACF0DA38-7E3B-9FEE-14DD-0C5CB7B76E35}"/>
          </ac:spMkLst>
        </pc:spChg>
        <pc:spChg chg="mod">
          <ac:chgData name="Miraga Aliyev" userId="8d60d527abe6adcc" providerId="LiveId" clId="{ACD68FC1-8C9A-4BC4-8671-6556B2B5666E}" dt="2023-09-30T20:23:31.967" v="4501" actId="20577"/>
          <ac:spMkLst>
            <pc:docMk/>
            <pc:sldMk cId="3159511689" sldId="278"/>
            <ac:spMk id="26" creationId="{39B724F4-148D-C7C0-3074-21E250B30A84}"/>
          </ac:spMkLst>
        </pc:spChg>
      </pc:sldChg>
      <pc:sldChg chg="modSp add del mod">
        <pc:chgData name="Miraga Aliyev" userId="8d60d527abe6adcc" providerId="LiveId" clId="{ACD68FC1-8C9A-4BC4-8671-6556B2B5666E}" dt="2023-09-30T20:25:02.658" v="4523" actId="2890"/>
        <pc:sldMkLst>
          <pc:docMk/>
          <pc:sldMk cId="1258145098" sldId="279"/>
        </pc:sldMkLst>
        <pc:spChg chg="mod">
          <ac:chgData name="Miraga Aliyev" userId="8d60d527abe6adcc" providerId="LiveId" clId="{ACD68FC1-8C9A-4BC4-8671-6556B2B5666E}" dt="2023-09-30T20:25:02.342" v="4521" actId="1076"/>
          <ac:spMkLst>
            <pc:docMk/>
            <pc:sldMk cId="1258145098" sldId="279"/>
            <ac:spMk id="8" creationId="{148776D7-DA05-6C60-E0A7-F6D2728A91CC}"/>
          </ac:spMkLst>
        </pc:spChg>
        <pc:spChg chg="mod">
          <ac:chgData name="Miraga Aliyev" userId="8d60d527abe6adcc" providerId="LiveId" clId="{ACD68FC1-8C9A-4BC4-8671-6556B2B5666E}" dt="2023-09-30T20:25:02.111" v="4519" actId="1076"/>
          <ac:spMkLst>
            <pc:docMk/>
            <pc:sldMk cId="1258145098" sldId="279"/>
            <ac:spMk id="16" creationId="{F45103E5-072F-1753-B8C3-6C0CD830C45B}"/>
          </ac:spMkLst>
        </pc:spChg>
        <pc:spChg chg="mod">
          <ac:chgData name="Miraga Aliyev" userId="8d60d527abe6adcc" providerId="LiveId" clId="{ACD68FC1-8C9A-4BC4-8671-6556B2B5666E}" dt="2023-09-30T20:25:02.442" v="4522" actId="1076"/>
          <ac:spMkLst>
            <pc:docMk/>
            <pc:sldMk cId="1258145098" sldId="279"/>
            <ac:spMk id="18" creationId="{ACF0DA38-7E3B-9FEE-14DD-0C5CB7B76E35}"/>
          </ac:spMkLst>
        </pc:spChg>
      </pc:sldChg>
      <pc:sldChg chg="add del">
        <pc:chgData name="Miraga Aliyev" userId="8d60d527abe6adcc" providerId="LiveId" clId="{ACD68FC1-8C9A-4BC4-8671-6556B2B5666E}" dt="2023-09-30T20:25:42.981" v="4534" actId="2890"/>
        <pc:sldMkLst>
          <pc:docMk/>
          <pc:sldMk cId="1635354323" sldId="279"/>
        </pc:sldMkLst>
      </pc:sldChg>
      <pc:sldChg chg="delSp modSp add mod">
        <pc:chgData name="Miraga Aliyev" userId="8d60d527abe6adcc" providerId="LiveId" clId="{ACD68FC1-8C9A-4BC4-8671-6556B2B5666E}" dt="2023-09-30T20:28:46.381" v="4571" actId="478"/>
        <pc:sldMkLst>
          <pc:docMk/>
          <pc:sldMk cId="2335657171" sldId="279"/>
        </pc:sldMkLst>
        <pc:spChg chg="del">
          <ac:chgData name="Miraga Aliyev" userId="8d60d527abe6adcc" providerId="LiveId" clId="{ACD68FC1-8C9A-4BC4-8671-6556B2B5666E}" dt="2023-09-30T20:28:46.381" v="4571" actId="478"/>
          <ac:spMkLst>
            <pc:docMk/>
            <pc:sldMk cId="2335657171" sldId="279"/>
            <ac:spMk id="3" creationId="{E97E2963-5D42-2AB9-2CF9-5DD073E1371E}"/>
          </ac:spMkLst>
        </pc:spChg>
        <pc:spChg chg="del">
          <ac:chgData name="Miraga Aliyev" userId="8d60d527abe6adcc" providerId="LiveId" clId="{ACD68FC1-8C9A-4BC4-8671-6556B2B5666E}" dt="2023-09-30T20:28:46.381" v="4571" actId="478"/>
          <ac:spMkLst>
            <pc:docMk/>
            <pc:sldMk cId="2335657171" sldId="279"/>
            <ac:spMk id="4" creationId="{932A54D9-9A30-B050-C987-8F5BFE9F335E}"/>
          </ac:spMkLst>
        </pc:spChg>
        <pc:spChg chg="del">
          <ac:chgData name="Miraga Aliyev" userId="8d60d527abe6adcc" providerId="LiveId" clId="{ACD68FC1-8C9A-4BC4-8671-6556B2B5666E}" dt="2023-09-30T20:28:46.381" v="4571" actId="478"/>
          <ac:spMkLst>
            <pc:docMk/>
            <pc:sldMk cId="2335657171" sldId="279"/>
            <ac:spMk id="5" creationId="{B18878CE-AA9C-F66F-D82A-7F6400E86DE6}"/>
          </ac:spMkLst>
        </pc:spChg>
        <pc:spChg chg="del">
          <ac:chgData name="Miraga Aliyev" userId="8d60d527abe6adcc" providerId="LiveId" clId="{ACD68FC1-8C9A-4BC4-8671-6556B2B5666E}" dt="2023-09-30T20:28:46.381" v="4571" actId="478"/>
          <ac:spMkLst>
            <pc:docMk/>
            <pc:sldMk cId="2335657171" sldId="279"/>
            <ac:spMk id="6" creationId="{B8674C7F-4F89-C7C2-7610-A654457DAC01}"/>
          </ac:spMkLst>
        </pc:spChg>
        <pc:spChg chg="mod">
          <ac:chgData name="Miraga Aliyev" userId="8d60d527abe6adcc" providerId="LiveId" clId="{ACD68FC1-8C9A-4BC4-8671-6556B2B5666E}" dt="2023-09-30T20:25:53.295" v="4539" actId="1076"/>
          <ac:spMkLst>
            <pc:docMk/>
            <pc:sldMk cId="2335657171" sldId="279"/>
            <ac:spMk id="8" creationId="{148776D7-DA05-6C60-E0A7-F6D2728A91CC}"/>
          </ac:spMkLst>
        </pc:spChg>
        <pc:spChg chg="del">
          <ac:chgData name="Miraga Aliyev" userId="8d60d527abe6adcc" providerId="LiveId" clId="{ACD68FC1-8C9A-4BC4-8671-6556B2B5666E}" dt="2023-09-30T20:28:46.381" v="4571" actId="478"/>
          <ac:spMkLst>
            <pc:docMk/>
            <pc:sldMk cId="2335657171" sldId="279"/>
            <ac:spMk id="9" creationId="{F239B785-7333-5ACD-3028-A7C2C417E109}"/>
          </ac:spMkLst>
        </pc:spChg>
        <pc:spChg chg="mod">
          <ac:chgData name="Miraga Aliyev" userId="8d60d527abe6adcc" providerId="LiveId" clId="{ACD68FC1-8C9A-4BC4-8671-6556B2B5666E}" dt="2023-09-30T20:25:59.522" v="4541" actId="1076"/>
          <ac:spMkLst>
            <pc:docMk/>
            <pc:sldMk cId="2335657171" sldId="279"/>
            <ac:spMk id="16" creationId="{F45103E5-072F-1753-B8C3-6C0CD830C45B}"/>
          </ac:spMkLst>
        </pc:spChg>
        <pc:spChg chg="mod">
          <ac:chgData name="Miraga Aliyev" userId="8d60d527abe6adcc" providerId="LiveId" clId="{ACD68FC1-8C9A-4BC4-8671-6556B2B5666E}" dt="2023-09-30T20:25:59.522" v="4541" actId="1076"/>
          <ac:spMkLst>
            <pc:docMk/>
            <pc:sldMk cId="2335657171" sldId="279"/>
            <ac:spMk id="18" creationId="{ACF0DA38-7E3B-9FEE-14DD-0C5CB7B76E35}"/>
          </ac:spMkLst>
        </pc:spChg>
      </pc:sldChg>
      <pc:sldChg chg="addSp delSp modSp add del mod">
        <pc:chgData name="Miraga Aliyev" userId="8d60d527abe6adcc" providerId="LiveId" clId="{ACD68FC1-8C9A-4BC4-8671-6556B2B5666E}" dt="2023-09-30T20:07:04.136" v="4429" actId="47"/>
        <pc:sldMkLst>
          <pc:docMk/>
          <pc:sldMk cId="2753129079" sldId="279"/>
        </pc:sldMkLst>
        <pc:spChg chg="mod">
          <ac:chgData name="Miraga Aliyev" userId="8d60d527abe6adcc" providerId="LiveId" clId="{ACD68FC1-8C9A-4BC4-8671-6556B2B5666E}" dt="2023-09-30T20:04:21.793" v="4422" actId="20577"/>
          <ac:spMkLst>
            <pc:docMk/>
            <pc:sldMk cId="2753129079" sldId="279"/>
            <ac:spMk id="5" creationId="{FE3AF786-6189-7632-3616-F740F06E5ED4}"/>
          </ac:spMkLst>
        </pc:spChg>
        <pc:spChg chg="add mod">
          <ac:chgData name="Miraga Aliyev" userId="8d60d527abe6adcc" providerId="LiveId" clId="{ACD68FC1-8C9A-4BC4-8671-6556B2B5666E}" dt="2023-09-30T20:04:19.266" v="4420" actId="20577"/>
          <ac:spMkLst>
            <pc:docMk/>
            <pc:sldMk cId="2753129079" sldId="279"/>
            <ac:spMk id="6" creationId="{27626AB1-C24B-FA33-F013-138FDE9CF731}"/>
          </ac:spMkLst>
        </pc:spChg>
        <pc:spChg chg="del">
          <ac:chgData name="Miraga Aliyev" userId="8d60d527abe6adcc" providerId="LiveId" clId="{ACD68FC1-8C9A-4BC4-8671-6556B2B5666E}" dt="2023-09-30T20:04:12.511" v="4414" actId="478"/>
          <ac:spMkLst>
            <pc:docMk/>
            <pc:sldMk cId="2753129079" sldId="279"/>
            <ac:spMk id="20" creationId="{8233C8CF-7E70-93F8-B4CE-D2F598D1872F}"/>
          </ac:spMkLst>
        </pc:spChg>
        <pc:spChg chg="del">
          <ac:chgData name="Miraga Aliyev" userId="8d60d527abe6adcc" providerId="LiveId" clId="{ACD68FC1-8C9A-4BC4-8671-6556B2B5666E}" dt="2023-09-30T20:04:41.220" v="4423" actId="478"/>
          <ac:spMkLst>
            <pc:docMk/>
            <pc:sldMk cId="2753129079" sldId="279"/>
            <ac:spMk id="26" creationId="{82378568-0EFE-2431-A47A-A3EC7BC917E9}"/>
          </ac:spMkLst>
        </pc:spChg>
        <pc:spChg chg="del">
          <ac:chgData name="Miraga Aliyev" userId="8d60d527abe6adcc" providerId="LiveId" clId="{ACD68FC1-8C9A-4BC4-8671-6556B2B5666E}" dt="2023-09-30T20:04:41.220" v="4423" actId="478"/>
          <ac:spMkLst>
            <pc:docMk/>
            <pc:sldMk cId="2753129079" sldId="279"/>
            <ac:spMk id="27" creationId="{52FEA1C2-6C2F-F295-3F9F-BCBA4B358FB3}"/>
          </ac:spMkLst>
        </pc:spChg>
        <pc:spChg chg="del">
          <ac:chgData name="Miraga Aliyev" userId="8d60d527abe6adcc" providerId="LiveId" clId="{ACD68FC1-8C9A-4BC4-8671-6556B2B5666E}" dt="2023-09-30T20:04:41.220" v="4423" actId="478"/>
          <ac:spMkLst>
            <pc:docMk/>
            <pc:sldMk cId="2753129079" sldId="279"/>
            <ac:spMk id="28" creationId="{A445B989-26C3-10D1-BD3B-5B6AEF4B6630}"/>
          </ac:spMkLst>
        </pc:spChg>
        <pc:spChg chg="del">
          <ac:chgData name="Miraga Aliyev" userId="8d60d527abe6adcc" providerId="LiveId" clId="{ACD68FC1-8C9A-4BC4-8671-6556B2B5666E}" dt="2023-09-30T20:04:41.220" v="4423" actId="478"/>
          <ac:spMkLst>
            <pc:docMk/>
            <pc:sldMk cId="2753129079" sldId="279"/>
            <ac:spMk id="31" creationId="{0079014C-347E-8C95-4C31-7971CC1C5352}"/>
          </ac:spMkLst>
        </pc:spChg>
        <pc:spChg chg="del">
          <ac:chgData name="Miraga Aliyev" userId="8d60d527abe6adcc" providerId="LiveId" clId="{ACD68FC1-8C9A-4BC4-8671-6556B2B5666E}" dt="2023-09-30T20:04:41.220" v="4423" actId="478"/>
          <ac:spMkLst>
            <pc:docMk/>
            <pc:sldMk cId="2753129079" sldId="279"/>
            <ac:spMk id="32" creationId="{6E6C8CDF-4FFC-3944-2363-635799790A8B}"/>
          </ac:spMkLst>
        </pc:spChg>
      </pc:sldChg>
      <pc:sldChg chg="delSp modSp add mod">
        <pc:chgData name="Miraga Aliyev" userId="8d60d527abe6adcc" providerId="LiveId" clId="{ACD68FC1-8C9A-4BC4-8671-6556B2B5666E}" dt="2023-10-01T07:39:48.250" v="5704" actId="14861"/>
        <pc:sldMkLst>
          <pc:docMk/>
          <pc:sldMk cId="3841832720" sldId="280"/>
        </pc:sldMkLst>
        <pc:spChg chg="del">
          <ac:chgData name="Miraga Aliyev" userId="8d60d527abe6adcc" providerId="LiveId" clId="{ACD68FC1-8C9A-4BC4-8671-6556B2B5666E}" dt="2023-09-30T20:28:43.552" v="4570" actId="478"/>
          <ac:spMkLst>
            <pc:docMk/>
            <pc:sldMk cId="3841832720" sldId="280"/>
            <ac:spMk id="3" creationId="{E97E2963-5D42-2AB9-2CF9-5DD073E1371E}"/>
          </ac:spMkLst>
        </pc:spChg>
        <pc:spChg chg="del">
          <ac:chgData name="Miraga Aliyev" userId="8d60d527abe6adcc" providerId="LiveId" clId="{ACD68FC1-8C9A-4BC4-8671-6556B2B5666E}" dt="2023-09-30T20:28:43.552" v="4570" actId="478"/>
          <ac:spMkLst>
            <pc:docMk/>
            <pc:sldMk cId="3841832720" sldId="280"/>
            <ac:spMk id="4" creationId="{932A54D9-9A30-B050-C987-8F5BFE9F335E}"/>
          </ac:spMkLst>
        </pc:spChg>
        <pc:spChg chg="del">
          <ac:chgData name="Miraga Aliyev" userId="8d60d527abe6adcc" providerId="LiveId" clId="{ACD68FC1-8C9A-4BC4-8671-6556B2B5666E}" dt="2023-09-30T20:28:43.552" v="4570" actId="478"/>
          <ac:spMkLst>
            <pc:docMk/>
            <pc:sldMk cId="3841832720" sldId="280"/>
            <ac:spMk id="5" creationId="{B18878CE-AA9C-F66F-D82A-7F6400E86DE6}"/>
          </ac:spMkLst>
        </pc:spChg>
        <pc:spChg chg="del">
          <ac:chgData name="Miraga Aliyev" userId="8d60d527abe6adcc" providerId="LiveId" clId="{ACD68FC1-8C9A-4BC4-8671-6556B2B5666E}" dt="2023-09-30T20:28:43.552" v="4570" actId="478"/>
          <ac:spMkLst>
            <pc:docMk/>
            <pc:sldMk cId="3841832720" sldId="280"/>
            <ac:spMk id="6" creationId="{B8674C7F-4F89-C7C2-7610-A654457DAC01}"/>
          </ac:spMkLst>
        </pc:spChg>
        <pc:spChg chg="del">
          <ac:chgData name="Miraga Aliyev" userId="8d60d527abe6adcc" providerId="LiveId" clId="{ACD68FC1-8C9A-4BC4-8671-6556B2B5666E}" dt="2023-09-30T20:28:43.552" v="4570" actId="478"/>
          <ac:spMkLst>
            <pc:docMk/>
            <pc:sldMk cId="3841832720" sldId="280"/>
            <ac:spMk id="9" creationId="{F239B785-7333-5ACD-3028-A7C2C417E109}"/>
          </ac:spMkLst>
        </pc:spChg>
        <pc:spChg chg="mod">
          <ac:chgData name="Miraga Aliyev" userId="8d60d527abe6adcc" providerId="LiveId" clId="{ACD68FC1-8C9A-4BC4-8671-6556B2B5666E}" dt="2023-09-30T20:26:15.251" v="4545" actId="1076"/>
          <ac:spMkLst>
            <pc:docMk/>
            <pc:sldMk cId="3841832720" sldId="280"/>
            <ac:spMk id="16" creationId="{F45103E5-072F-1753-B8C3-6C0CD830C45B}"/>
          </ac:spMkLst>
        </pc:spChg>
        <pc:spChg chg="mod">
          <ac:chgData name="Miraga Aliyev" userId="8d60d527abe6adcc" providerId="LiveId" clId="{ACD68FC1-8C9A-4BC4-8671-6556B2B5666E}" dt="2023-09-30T20:27:17.967" v="4550" actId="1076"/>
          <ac:spMkLst>
            <pc:docMk/>
            <pc:sldMk cId="3841832720" sldId="280"/>
            <ac:spMk id="17" creationId="{0B8AA4BD-1586-1A4F-CBAA-BF809361D639}"/>
          </ac:spMkLst>
        </pc:spChg>
        <pc:spChg chg="mod">
          <ac:chgData name="Miraga Aliyev" userId="8d60d527abe6adcc" providerId="LiveId" clId="{ACD68FC1-8C9A-4BC4-8671-6556B2B5666E}" dt="2023-10-01T07:39:48.250" v="5704" actId="14861"/>
          <ac:spMkLst>
            <pc:docMk/>
            <pc:sldMk cId="3841832720" sldId="280"/>
            <ac:spMk id="18" creationId="{ACF0DA38-7E3B-9FEE-14DD-0C5CB7B76E35}"/>
          </ac:spMkLst>
        </pc:spChg>
        <pc:spChg chg="mod">
          <ac:chgData name="Miraga Aliyev" userId="8d60d527abe6adcc" providerId="LiveId" clId="{ACD68FC1-8C9A-4BC4-8671-6556B2B5666E}" dt="2023-09-30T20:27:12.957" v="4549" actId="1076"/>
          <ac:spMkLst>
            <pc:docMk/>
            <pc:sldMk cId="3841832720" sldId="280"/>
            <ac:spMk id="20" creationId="{8233C8CF-7E70-93F8-B4CE-D2F598D1872F}"/>
          </ac:spMkLst>
        </pc:spChg>
        <pc:spChg chg="mod">
          <ac:chgData name="Miraga Aliyev" userId="8d60d527abe6adcc" providerId="LiveId" clId="{ACD68FC1-8C9A-4BC4-8671-6556B2B5666E}" dt="2023-09-30T20:27:07.887" v="4548" actId="20577"/>
          <ac:spMkLst>
            <pc:docMk/>
            <pc:sldMk cId="3841832720" sldId="280"/>
            <ac:spMk id="26" creationId="{39B724F4-148D-C7C0-3074-21E250B30A84}"/>
          </ac:spMkLst>
        </pc:spChg>
      </pc:sldChg>
      <pc:sldChg chg="delSp modSp add mod">
        <pc:chgData name="Miraga Aliyev" userId="8d60d527abe6adcc" providerId="LiveId" clId="{ACD68FC1-8C9A-4BC4-8671-6556B2B5666E}" dt="2023-10-01T07:40:07.785" v="5710" actId="14861"/>
        <pc:sldMkLst>
          <pc:docMk/>
          <pc:sldMk cId="2946879868" sldId="281"/>
        </pc:sldMkLst>
        <pc:spChg chg="del">
          <ac:chgData name="Miraga Aliyev" userId="8d60d527abe6adcc" providerId="LiveId" clId="{ACD68FC1-8C9A-4BC4-8671-6556B2B5666E}" dt="2023-09-30T20:28:40.646" v="4569" actId="478"/>
          <ac:spMkLst>
            <pc:docMk/>
            <pc:sldMk cId="2946879868" sldId="281"/>
            <ac:spMk id="3" creationId="{E97E2963-5D42-2AB9-2CF9-5DD073E1371E}"/>
          </ac:spMkLst>
        </pc:spChg>
        <pc:spChg chg="del">
          <ac:chgData name="Miraga Aliyev" userId="8d60d527abe6adcc" providerId="LiveId" clId="{ACD68FC1-8C9A-4BC4-8671-6556B2B5666E}" dt="2023-09-30T20:28:40.646" v="4569" actId="478"/>
          <ac:spMkLst>
            <pc:docMk/>
            <pc:sldMk cId="2946879868" sldId="281"/>
            <ac:spMk id="4" creationId="{932A54D9-9A30-B050-C987-8F5BFE9F335E}"/>
          </ac:spMkLst>
        </pc:spChg>
        <pc:spChg chg="del">
          <ac:chgData name="Miraga Aliyev" userId="8d60d527abe6adcc" providerId="LiveId" clId="{ACD68FC1-8C9A-4BC4-8671-6556B2B5666E}" dt="2023-09-30T20:28:40.646" v="4569" actId="478"/>
          <ac:spMkLst>
            <pc:docMk/>
            <pc:sldMk cId="2946879868" sldId="281"/>
            <ac:spMk id="5" creationId="{B18878CE-AA9C-F66F-D82A-7F6400E86DE6}"/>
          </ac:spMkLst>
        </pc:spChg>
        <pc:spChg chg="del">
          <ac:chgData name="Miraga Aliyev" userId="8d60d527abe6adcc" providerId="LiveId" clId="{ACD68FC1-8C9A-4BC4-8671-6556B2B5666E}" dt="2023-09-30T20:28:40.646" v="4569" actId="478"/>
          <ac:spMkLst>
            <pc:docMk/>
            <pc:sldMk cId="2946879868" sldId="281"/>
            <ac:spMk id="6" creationId="{B8674C7F-4F89-C7C2-7610-A654457DAC01}"/>
          </ac:spMkLst>
        </pc:spChg>
        <pc:spChg chg="mod">
          <ac:chgData name="Miraga Aliyev" userId="8d60d527abe6adcc" providerId="LiveId" clId="{ACD68FC1-8C9A-4BC4-8671-6556B2B5666E}" dt="2023-09-30T20:27:27.369" v="4552" actId="1076"/>
          <ac:spMkLst>
            <pc:docMk/>
            <pc:sldMk cId="2946879868" sldId="281"/>
            <ac:spMk id="8" creationId="{148776D7-DA05-6C60-E0A7-F6D2728A91CC}"/>
          </ac:spMkLst>
        </pc:spChg>
        <pc:spChg chg="del">
          <ac:chgData name="Miraga Aliyev" userId="8d60d527abe6adcc" providerId="LiveId" clId="{ACD68FC1-8C9A-4BC4-8671-6556B2B5666E}" dt="2023-09-30T20:28:40.646" v="4569" actId="478"/>
          <ac:spMkLst>
            <pc:docMk/>
            <pc:sldMk cId="2946879868" sldId="281"/>
            <ac:spMk id="9" creationId="{F239B785-7333-5ACD-3028-A7C2C417E109}"/>
          </ac:spMkLst>
        </pc:spChg>
        <pc:spChg chg="mod">
          <ac:chgData name="Miraga Aliyev" userId="8d60d527abe6adcc" providerId="LiveId" clId="{ACD68FC1-8C9A-4BC4-8671-6556B2B5666E}" dt="2023-09-30T20:27:29.739" v="4553" actId="1076"/>
          <ac:spMkLst>
            <pc:docMk/>
            <pc:sldMk cId="2946879868" sldId="281"/>
            <ac:spMk id="17" creationId="{0B8AA4BD-1586-1A4F-CBAA-BF809361D639}"/>
          </ac:spMkLst>
        </pc:spChg>
        <pc:spChg chg="mod">
          <ac:chgData name="Miraga Aliyev" userId="8d60d527abe6adcc" providerId="LiveId" clId="{ACD68FC1-8C9A-4BC4-8671-6556B2B5666E}" dt="2023-10-01T07:40:07.785" v="5710" actId="14861"/>
          <ac:spMkLst>
            <pc:docMk/>
            <pc:sldMk cId="2946879868" sldId="281"/>
            <ac:spMk id="18" creationId="{ACF0DA38-7E3B-9FEE-14DD-0C5CB7B76E35}"/>
          </ac:spMkLst>
        </pc:spChg>
        <pc:spChg chg="mod">
          <ac:chgData name="Miraga Aliyev" userId="8d60d527abe6adcc" providerId="LiveId" clId="{ACD68FC1-8C9A-4BC4-8671-6556B2B5666E}" dt="2023-09-30T20:27:33.659" v="4554" actId="1076"/>
          <ac:spMkLst>
            <pc:docMk/>
            <pc:sldMk cId="2946879868" sldId="281"/>
            <ac:spMk id="20" creationId="{8233C8CF-7E70-93F8-B4CE-D2F598D1872F}"/>
          </ac:spMkLst>
        </pc:spChg>
      </pc:sldChg>
      <pc:sldChg chg="delSp modSp add mod">
        <pc:chgData name="Miraga Aliyev" userId="8d60d527abe6adcc" providerId="LiveId" clId="{ACD68FC1-8C9A-4BC4-8671-6556B2B5666E}" dt="2023-10-01T07:40:25.581" v="5716" actId="14861"/>
        <pc:sldMkLst>
          <pc:docMk/>
          <pc:sldMk cId="2494844565" sldId="282"/>
        </pc:sldMkLst>
        <pc:spChg chg="del">
          <ac:chgData name="Miraga Aliyev" userId="8d60d527abe6adcc" providerId="LiveId" clId="{ACD68FC1-8C9A-4BC4-8671-6556B2B5666E}" dt="2023-09-30T20:28:38.592" v="4568" actId="478"/>
          <ac:spMkLst>
            <pc:docMk/>
            <pc:sldMk cId="2494844565" sldId="282"/>
            <ac:spMk id="3" creationId="{E97E2963-5D42-2AB9-2CF9-5DD073E1371E}"/>
          </ac:spMkLst>
        </pc:spChg>
        <pc:spChg chg="del">
          <ac:chgData name="Miraga Aliyev" userId="8d60d527abe6adcc" providerId="LiveId" clId="{ACD68FC1-8C9A-4BC4-8671-6556B2B5666E}" dt="2023-09-30T20:28:38.592" v="4568" actId="478"/>
          <ac:spMkLst>
            <pc:docMk/>
            <pc:sldMk cId="2494844565" sldId="282"/>
            <ac:spMk id="4" creationId="{932A54D9-9A30-B050-C987-8F5BFE9F335E}"/>
          </ac:spMkLst>
        </pc:spChg>
        <pc:spChg chg="del">
          <ac:chgData name="Miraga Aliyev" userId="8d60d527abe6adcc" providerId="LiveId" clId="{ACD68FC1-8C9A-4BC4-8671-6556B2B5666E}" dt="2023-09-30T20:28:38.592" v="4568" actId="478"/>
          <ac:spMkLst>
            <pc:docMk/>
            <pc:sldMk cId="2494844565" sldId="282"/>
            <ac:spMk id="5" creationId="{B18878CE-AA9C-F66F-D82A-7F6400E86DE6}"/>
          </ac:spMkLst>
        </pc:spChg>
        <pc:spChg chg="del">
          <ac:chgData name="Miraga Aliyev" userId="8d60d527abe6adcc" providerId="LiveId" clId="{ACD68FC1-8C9A-4BC4-8671-6556B2B5666E}" dt="2023-09-30T20:28:38.592" v="4568" actId="478"/>
          <ac:spMkLst>
            <pc:docMk/>
            <pc:sldMk cId="2494844565" sldId="282"/>
            <ac:spMk id="6" creationId="{B8674C7F-4F89-C7C2-7610-A654457DAC01}"/>
          </ac:spMkLst>
        </pc:spChg>
        <pc:spChg chg="mod">
          <ac:chgData name="Miraga Aliyev" userId="8d60d527abe6adcc" providerId="LiveId" clId="{ACD68FC1-8C9A-4BC4-8671-6556B2B5666E}" dt="2023-09-30T20:27:43.293" v="4557" actId="1076"/>
          <ac:spMkLst>
            <pc:docMk/>
            <pc:sldMk cId="2494844565" sldId="282"/>
            <ac:spMk id="8" creationId="{148776D7-DA05-6C60-E0A7-F6D2728A91CC}"/>
          </ac:spMkLst>
        </pc:spChg>
        <pc:spChg chg="del">
          <ac:chgData name="Miraga Aliyev" userId="8d60d527abe6adcc" providerId="LiveId" clId="{ACD68FC1-8C9A-4BC4-8671-6556B2B5666E}" dt="2023-09-30T20:28:38.592" v="4568" actId="478"/>
          <ac:spMkLst>
            <pc:docMk/>
            <pc:sldMk cId="2494844565" sldId="282"/>
            <ac:spMk id="9" creationId="{F239B785-7333-5ACD-3028-A7C2C417E109}"/>
          </ac:spMkLst>
        </pc:spChg>
        <pc:spChg chg="mod">
          <ac:chgData name="Miraga Aliyev" userId="8d60d527abe6adcc" providerId="LiveId" clId="{ACD68FC1-8C9A-4BC4-8671-6556B2B5666E}" dt="2023-09-30T20:27:40.679" v="4556" actId="1076"/>
          <ac:spMkLst>
            <pc:docMk/>
            <pc:sldMk cId="2494844565" sldId="282"/>
            <ac:spMk id="16" creationId="{F45103E5-072F-1753-B8C3-6C0CD830C45B}"/>
          </ac:spMkLst>
        </pc:spChg>
        <pc:spChg chg="mod">
          <ac:chgData name="Miraga Aliyev" userId="8d60d527abe6adcc" providerId="LiveId" clId="{ACD68FC1-8C9A-4BC4-8671-6556B2B5666E}" dt="2023-10-01T07:40:25.581" v="5716" actId="14861"/>
          <ac:spMkLst>
            <pc:docMk/>
            <pc:sldMk cId="2494844565" sldId="282"/>
            <ac:spMk id="18" creationId="{ACF0DA38-7E3B-9FEE-14DD-0C5CB7B76E35}"/>
          </ac:spMkLst>
        </pc:spChg>
        <pc:spChg chg="mod">
          <ac:chgData name="Miraga Aliyev" userId="8d60d527abe6adcc" providerId="LiveId" clId="{ACD68FC1-8C9A-4BC4-8671-6556B2B5666E}" dt="2023-09-30T20:27:46.487" v="4558" actId="1076"/>
          <ac:spMkLst>
            <pc:docMk/>
            <pc:sldMk cId="2494844565" sldId="282"/>
            <ac:spMk id="20" creationId="{8233C8CF-7E70-93F8-B4CE-D2F598D1872F}"/>
          </ac:spMkLst>
        </pc:spChg>
      </pc:sldChg>
      <pc:sldChg chg="delSp modSp add mod">
        <pc:chgData name="Miraga Aliyev" userId="8d60d527abe6adcc" providerId="LiveId" clId="{ACD68FC1-8C9A-4BC4-8671-6556B2B5666E}" dt="2023-10-01T07:40:46.224" v="5723" actId="14861"/>
        <pc:sldMkLst>
          <pc:docMk/>
          <pc:sldMk cId="2070832605" sldId="283"/>
        </pc:sldMkLst>
        <pc:spChg chg="del">
          <ac:chgData name="Miraga Aliyev" userId="8d60d527abe6adcc" providerId="LiveId" clId="{ACD68FC1-8C9A-4BC4-8671-6556B2B5666E}" dt="2023-09-30T20:28:36.472" v="4567" actId="478"/>
          <ac:spMkLst>
            <pc:docMk/>
            <pc:sldMk cId="2070832605" sldId="283"/>
            <ac:spMk id="3" creationId="{E97E2963-5D42-2AB9-2CF9-5DD073E1371E}"/>
          </ac:spMkLst>
        </pc:spChg>
        <pc:spChg chg="del">
          <ac:chgData name="Miraga Aliyev" userId="8d60d527abe6adcc" providerId="LiveId" clId="{ACD68FC1-8C9A-4BC4-8671-6556B2B5666E}" dt="2023-09-30T20:28:36.472" v="4567" actId="478"/>
          <ac:spMkLst>
            <pc:docMk/>
            <pc:sldMk cId="2070832605" sldId="283"/>
            <ac:spMk id="4" creationId="{932A54D9-9A30-B050-C987-8F5BFE9F335E}"/>
          </ac:spMkLst>
        </pc:spChg>
        <pc:spChg chg="del">
          <ac:chgData name="Miraga Aliyev" userId="8d60d527abe6adcc" providerId="LiveId" clId="{ACD68FC1-8C9A-4BC4-8671-6556B2B5666E}" dt="2023-09-30T20:28:36.472" v="4567" actId="478"/>
          <ac:spMkLst>
            <pc:docMk/>
            <pc:sldMk cId="2070832605" sldId="283"/>
            <ac:spMk id="5" creationId="{B18878CE-AA9C-F66F-D82A-7F6400E86DE6}"/>
          </ac:spMkLst>
        </pc:spChg>
        <pc:spChg chg="del">
          <ac:chgData name="Miraga Aliyev" userId="8d60d527abe6adcc" providerId="LiveId" clId="{ACD68FC1-8C9A-4BC4-8671-6556B2B5666E}" dt="2023-09-30T20:28:36.472" v="4567" actId="478"/>
          <ac:spMkLst>
            <pc:docMk/>
            <pc:sldMk cId="2070832605" sldId="283"/>
            <ac:spMk id="6" creationId="{B8674C7F-4F89-C7C2-7610-A654457DAC01}"/>
          </ac:spMkLst>
        </pc:spChg>
        <pc:spChg chg="del">
          <ac:chgData name="Miraga Aliyev" userId="8d60d527abe6adcc" providerId="LiveId" clId="{ACD68FC1-8C9A-4BC4-8671-6556B2B5666E}" dt="2023-09-30T20:28:36.472" v="4567" actId="478"/>
          <ac:spMkLst>
            <pc:docMk/>
            <pc:sldMk cId="2070832605" sldId="283"/>
            <ac:spMk id="9" creationId="{F239B785-7333-5ACD-3028-A7C2C417E109}"/>
          </ac:spMkLst>
        </pc:spChg>
        <pc:spChg chg="mod">
          <ac:chgData name="Miraga Aliyev" userId="8d60d527abe6adcc" providerId="LiveId" clId="{ACD68FC1-8C9A-4BC4-8671-6556B2B5666E}" dt="2023-09-30T20:27:57.177" v="4561" actId="1076"/>
          <ac:spMkLst>
            <pc:docMk/>
            <pc:sldMk cId="2070832605" sldId="283"/>
            <ac:spMk id="16" creationId="{F45103E5-072F-1753-B8C3-6C0CD830C45B}"/>
          </ac:spMkLst>
        </pc:spChg>
        <pc:spChg chg="mod">
          <ac:chgData name="Miraga Aliyev" userId="8d60d527abe6adcc" providerId="LiveId" clId="{ACD68FC1-8C9A-4BC4-8671-6556B2B5666E}" dt="2023-10-01T07:40:46.224" v="5723" actId="14861"/>
          <ac:spMkLst>
            <pc:docMk/>
            <pc:sldMk cId="2070832605" sldId="283"/>
            <ac:spMk id="18" creationId="{ACF0DA38-7E3B-9FEE-14DD-0C5CB7B76E35}"/>
          </ac:spMkLst>
        </pc:spChg>
        <pc:spChg chg="mod">
          <ac:chgData name="Miraga Aliyev" userId="8d60d527abe6adcc" providerId="LiveId" clId="{ACD68FC1-8C9A-4BC4-8671-6556B2B5666E}" dt="2023-10-01T07:40:46.224" v="5723" actId="14861"/>
          <ac:spMkLst>
            <pc:docMk/>
            <pc:sldMk cId="2070832605" sldId="283"/>
            <ac:spMk id="20" creationId="{8233C8CF-7E70-93F8-B4CE-D2F598D1872F}"/>
          </ac:spMkLst>
        </pc:spChg>
      </pc:sldChg>
      <pc:sldChg chg="addSp delSp modSp add mod">
        <pc:chgData name="Miraga Aliyev" userId="8d60d527abe6adcc" providerId="LiveId" clId="{ACD68FC1-8C9A-4BC4-8671-6556B2B5666E}" dt="2023-10-01T06:08:40.850" v="4766" actId="478"/>
        <pc:sldMkLst>
          <pc:docMk/>
          <pc:sldMk cId="4257352603" sldId="284"/>
        </pc:sldMkLst>
        <pc:spChg chg="add mod">
          <ac:chgData name="Miraga Aliyev" userId="8d60d527abe6adcc" providerId="LiveId" clId="{ACD68FC1-8C9A-4BC4-8671-6556B2B5666E}" dt="2023-10-01T06:07:22.992" v="4730" actId="1076"/>
          <ac:spMkLst>
            <pc:docMk/>
            <pc:sldMk cId="4257352603" sldId="284"/>
            <ac:spMk id="3" creationId="{65BE1557-8582-E957-121D-252E89B1A03A}"/>
          </ac:spMkLst>
        </pc:spChg>
        <pc:spChg chg="del">
          <ac:chgData name="Miraga Aliyev" userId="8d60d527abe6adcc" providerId="LiveId" clId="{ACD68FC1-8C9A-4BC4-8671-6556B2B5666E}" dt="2023-09-30T20:28:34.317" v="4566" actId="478"/>
          <ac:spMkLst>
            <pc:docMk/>
            <pc:sldMk cId="4257352603" sldId="284"/>
            <ac:spMk id="3" creationId="{E97E2963-5D42-2AB9-2CF9-5DD073E1371E}"/>
          </ac:spMkLst>
        </pc:spChg>
        <pc:spChg chg="add mod">
          <ac:chgData name="Miraga Aliyev" userId="8d60d527abe6adcc" providerId="LiveId" clId="{ACD68FC1-8C9A-4BC4-8671-6556B2B5666E}" dt="2023-10-01T06:07:27.780" v="4731" actId="1076"/>
          <ac:spMkLst>
            <pc:docMk/>
            <pc:sldMk cId="4257352603" sldId="284"/>
            <ac:spMk id="4" creationId="{1F67D76A-3934-AFF1-4D22-188AAE54FBA6}"/>
          </ac:spMkLst>
        </pc:spChg>
        <pc:spChg chg="del">
          <ac:chgData name="Miraga Aliyev" userId="8d60d527abe6adcc" providerId="LiveId" clId="{ACD68FC1-8C9A-4BC4-8671-6556B2B5666E}" dt="2023-09-30T20:28:34.317" v="4566" actId="478"/>
          <ac:spMkLst>
            <pc:docMk/>
            <pc:sldMk cId="4257352603" sldId="284"/>
            <ac:spMk id="4" creationId="{932A54D9-9A30-B050-C987-8F5BFE9F335E}"/>
          </ac:spMkLst>
        </pc:spChg>
        <pc:spChg chg="add mod">
          <ac:chgData name="Miraga Aliyev" userId="8d60d527abe6adcc" providerId="LiveId" clId="{ACD68FC1-8C9A-4BC4-8671-6556B2B5666E}" dt="2023-10-01T06:07:22.992" v="4730" actId="1076"/>
          <ac:spMkLst>
            <pc:docMk/>
            <pc:sldMk cId="4257352603" sldId="284"/>
            <ac:spMk id="5" creationId="{9BCA0EF6-8705-868F-75A3-119156C2A121}"/>
          </ac:spMkLst>
        </pc:spChg>
        <pc:spChg chg="del">
          <ac:chgData name="Miraga Aliyev" userId="8d60d527abe6adcc" providerId="LiveId" clId="{ACD68FC1-8C9A-4BC4-8671-6556B2B5666E}" dt="2023-09-30T20:28:34.317" v="4566" actId="478"/>
          <ac:spMkLst>
            <pc:docMk/>
            <pc:sldMk cId="4257352603" sldId="284"/>
            <ac:spMk id="5" creationId="{B18878CE-AA9C-F66F-D82A-7F6400E86DE6}"/>
          </ac:spMkLst>
        </pc:spChg>
        <pc:spChg chg="del">
          <ac:chgData name="Miraga Aliyev" userId="8d60d527abe6adcc" providerId="LiveId" clId="{ACD68FC1-8C9A-4BC4-8671-6556B2B5666E}" dt="2023-09-30T20:28:34.317" v="4566" actId="478"/>
          <ac:spMkLst>
            <pc:docMk/>
            <pc:sldMk cId="4257352603" sldId="284"/>
            <ac:spMk id="6" creationId="{B8674C7F-4F89-C7C2-7610-A654457DAC01}"/>
          </ac:spMkLst>
        </pc:spChg>
        <pc:spChg chg="add mod">
          <ac:chgData name="Miraga Aliyev" userId="8d60d527abe6adcc" providerId="LiveId" clId="{ACD68FC1-8C9A-4BC4-8671-6556B2B5666E}" dt="2023-10-01T06:07:27.780" v="4731" actId="1076"/>
          <ac:spMkLst>
            <pc:docMk/>
            <pc:sldMk cId="4257352603" sldId="284"/>
            <ac:spMk id="6" creationId="{D104AD6D-AE32-D4C8-4AF6-9AC22A04A24B}"/>
          </ac:spMkLst>
        </pc:spChg>
        <pc:spChg chg="del">
          <ac:chgData name="Miraga Aliyev" userId="8d60d527abe6adcc" providerId="LiveId" clId="{ACD68FC1-8C9A-4BC4-8671-6556B2B5666E}" dt="2023-09-30T20:45:20.688" v="4716" actId="478"/>
          <ac:spMkLst>
            <pc:docMk/>
            <pc:sldMk cId="4257352603" sldId="284"/>
            <ac:spMk id="7" creationId="{A6BCAFC7-FAE7-0582-738F-F245A1477401}"/>
          </ac:spMkLst>
        </pc:spChg>
        <pc:spChg chg="add mod">
          <ac:chgData name="Miraga Aliyev" userId="8d60d527abe6adcc" providerId="LiveId" clId="{ACD68FC1-8C9A-4BC4-8671-6556B2B5666E}" dt="2023-10-01T06:07:52.761" v="4735" actId="20577"/>
          <ac:spMkLst>
            <pc:docMk/>
            <pc:sldMk cId="4257352603" sldId="284"/>
            <ac:spMk id="7" creationId="{D413647F-1489-41AD-E51D-42B03FC974C5}"/>
          </ac:spMkLst>
        </pc:spChg>
        <pc:spChg chg="del">
          <ac:chgData name="Miraga Aliyev" userId="8d60d527abe6adcc" providerId="LiveId" clId="{ACD68FC1-8C9A-4BC4-8671-6556B2B5666E}" dt="2023-10-01T06:08:40.850" v="4766" actId="478"/>
          <ac:spMkLst>
            <pc:docMk/>
            <pc:sldMk cId="4257352603" sldId="284"/>
            <ac:spMk id="8" creationId="{148776D7-DA05-6C60-E0A7-F6D2728A91CC}"/>
          </ac:spMkLst>
        </pc:spChg>
        <pc:spChg chg="add mod">
          <ac:chgData name="Miraga Aliyev" userId="8d60d527abe6adcc" providerId="LiveId" clId="{ACD68FC1-8C9A-4BC4-8671-6556B2B5666E}" dt="2023-10-01T06:08:05.702" v="4741" actId="20577"/>
          <ac:spMkLst>
            <pc:docMk/>
            <pc:sldMk cId="4257352603" sldId="284"/>
            <ac:spMk id="9" creationId="{8ECCBC8F-C93C-EF9C-9957-39B1134D7D95}"/>
          </ac:spMkLst>
        </pc:spChg>
        <pc:spChg chg="del">
          <ac:chgData name="Miraga Aliyev" userId="8d60d527abe6adcc" providerId="LiveId" clId="{ACD68FC1-8C9A-4BC4-8671-6556B2B5666E}" dt="2023-09-30T20:28:34.317" v="4566" actId="478"/>
          <ac:spMkLst>
            <pc:docMk/>
            <pc:sldMk cId="4257352603" sldId="284"/>
            <ac:spMk id="9" creationId="{F239B785-7333-5ACD-3028-A7C2C417E109}"/>
          </ac:spMkLst>
        </pc:spChg>
        <pc:spChg chg="add mod">
          <ac:chgData name="Miraga Aliyev" userId="8d60d527abe6adcc" providerId="LiveId" clId="{ACD68FC1-8C9A-4BC4-8671-6556B2B5666E}" dt="2023-09-30T20:46:02.445" v="4726" actId="1076"/>
          <ac:spMkLst>
            <pc:docMk/>
            <pc:sldMk cId="4257352603" sldId="284"/>
            <ac:spMk id="12" creationId="{E17C4EA2-F889-D741-47D6-50D95D3055B1}"/>
          </ac:spMkLst>
        </pc:spChg>
        <pc:spChg chg="add mod">
          <ac:chgData name="Miraga Aliyev" userId="8d60d527abe6adcc" providerId="LiveId" clId="{ACD68FC1-8C9A-4BC4-8671-6556B2B5666E}" dt="2023-09-30T20:45:58.145" v="4724" actId="1076"/>
          <ac:spMkLst>
            <pc:docMk/>
            <pc:sldMk cId="4257352603" sldId="284"/>
            <ac:spMk id="13" creationId="{AEF56A3C-4BCB-596A-B989-AB423275E4E1}"/>
          </ac:spMkLst>
        </pc:spChg>
        <pc:spChg chg="add mod">
          <ac:chgData name="Miraga Aliyev" userId="8d60d527abe6adcc" providerId="LiveId" clId="{ACD68FC1-8C9A-4BC4-8671-6556B2B5666E}" dt="2023-10-01T06:08:14.175" v="4747" actId="20577"/>
          <ac:spMkLst>
            <pc:docMk/>
            <pc:sldMk cId="4257352603" sldId="284"/>
            <ac:spMk id="14" creationId="{FFD70F53-7352-5046-4542-0DADC62AC042}"/>
          </ac:spMkLst>
        </pc:spChg>
        <pc:spChg chg="add mod">
          <ac:chgData name="Miraga Aliyev" userId="8d60d527abe6adcc" providerId="LiveId" clId="{ACD68FC1-8C9A-4BC4-8671-6556B2B5666E}" dt="2023-10-01T06:08:23.702" v="4753" actId="1076"/>
          <ac:spMkLst>
            <pc:docMk/>
            <pc:sldMk cId="4257352603" sldId="284"/>
            <ac:spMk id="15" creationId="{B0F8EA38-12EA-295E-22E7-83A16B3DAC2A}"/>
          </ac:spMkLst>
        </pc:spChg>
        <pc:spChg chg="del">
          <ac:chgData name="Miraga Aliyev" userId="8d60d527abe6adcc" providerId="LiveId" clId="{ACD68FC1-8C9A-4BC4-8671-6556B2B5666E}" dt="2023-10-01T06:08:40.060" v="4765" actId="478"/>
          <ac:spMkLst>
            <pc:docMk/>
            <pc:sldMk cId="4257352603" sldId="284"/>
            <ac:spMk id="16" creationId="{F45103E5-072F-1753-B8C3-6C0CD830C45B}"/>
          </ac:spMkLst>
        </pc:spChg>
        <pc:spChg chg="del mod">
          <ac:chgData name="Miraga Aliyev" userId="8d60d527abe6adcc" providerId="LiveId" clId="{ACD68FC1-8C9A-4BC4-8671-6556B2B5666E}" dt="2023-10-01T06:08:39.255" v="4764" actId="478"/>
          <ac:spMkLst>
            <pc:docMk/>
            <pc:sldMk cId="4257352603" sldId="284"/>
            <ac:spMk id="17" creationId="{0B8AA4BD-1586-1A4F-CBAA-BF809361D639}"/>
          </ac:spMkLst>
        </pc:spChg>
        <pc:spChg chg="del mod">
          <ac:chgData name="Miraga Aliyev" userId="8d60d527abe6adcc" providerId="LiveId" clId="{ACD68FC1-8C9A-4BC4-8671-6556B2B5666E}" dt="2023-10-01T06:08:38.461" v="4763" actId="478"/>
          <ac:spMkLst>
            <pc:docMk/>
            <pc:sldMk cId="4257352603" sldId="284"/>
            <ac:spMk id="18" creationId="{ACF0DA38-7E3B-9FEE-14DD-0C5CB7B76E35}"/>
          </ac:spMkLst>
        </pc:spChg>
        <pc:spChg chg="add mod">
          <ac:chgData name="Miraga Aliyev" userId="8d60d527abe6adcc" providerId="LiveId" clId="{ACD68FC1-8C9A-4BC4-8671-6556B2B5666E}" dt="2023-10-01T06:08:32.830" v="4759" actId="20577"/>
          <ac:spMkLst>
            <pc:docMk/>
            <pc:sldMk cId="4257352603" sldId="284"/>
            <ac:spMk id="19" creationId="{12AD9C91-C66C-D54A-FAEB-F1FCF93DD692}"/>
          </ac:spMkLst>
        </pc:spChg>
        <pc:spChg chg="del">
          <ac:chgData name="Miraga Aliyev" userId="8d60d527abe6adcc" providerId="LiveId" clId="{ACD68FC1-8C9A-4BC4-8671-6556B2B5666E}" dt="2023-09-30T20:45:20.688" v="4716" actId="478"/>
          <ac:spMkLst>
            <pc:docMk/>
            <pc:sldMk cId="4257352603" sldId="284"/>
            <ac:spMk id="19" creationId="{77950EA1-BE28-8DDA-3863-46B519F9BF2C}"/>
          </ac:spMkLst>
        </pc:spChg>
        <pc:spChg chg="del mod">
          <ac:chgData name="Miraga Aliyev" userId="8d60d527abe6adcc" providerId="LiveId" clId="{ACD68FC1-8C9A-4BC4-8671-6556B2B5666E}" dt="2023-10-01T06:08:37.761" v="4762" actId="478"/>
          <ac:spMkLst>
            <pc:docMk/>
            <pc:sldMk cId="4257352603" sldId="284"/>
            <ac:spMk id="20" creationId="{8233C8CF-7E70-93F8-B4CE-D2F598D1872F}"/>
          </ac:spMkLst>
        </pc:spChg>
        <pc:spChg chg="del">
          <ac:chgData name="Miraga Aliyev" userId="8d60d527abe6adcc" providerId="LiveId" clId="{ACD68FC1-8C9A-4BC4-8671-6556B2B5666E}" dt="2023-09-30T20:45:20.688" v="4716" actId="478"/>
          <ac:spMkLst>
            <pc:docMk/>
            <pc:sldMk cId="4257352603" sldId="284"/>
            <ac:spMk id="29" creationId="{C7C9B320-4DD0-1E64-89E2-91D36DB0E96C}"/>
          </ac:spMkLst>
        </pc:spChg>
        <pc:spChg chg="del">
          <ac:chgData name="Miraga Aliyev" userId="8d60d527abe6adcc" providerId="LiveId" clId="{ACD68FC1-8C9A-4BC4-8671-6556B2B5666E}" dt="2023-09-30T20:45:20.688" v="4716" actId="478"/>
          <ac:spMkLst>
            <pc:docMk/>
            <pc:sldMk cId="4257352603" sldId="284"/>
            <ac:spMk id="30" creationId="{B2C60BF0-C388-4246-BE2B-3C9EB80964A9}"/>
          </ac:spMkLst>
        </pc:spChg>
        <pc:cxnChg chg="add mod">
          <ac:chgData name="Miraga Aliyev" userId="8d60d527abe6adcc" providerId="LiveId" clId="{ACD68FC1-8C9A-4BC4-8671-6556B2B5666E}" dt="2023-09-30T20:46:02.445" v="4726" actId="1076"/>
          <ac:cxnSpMkLst>
            <pc:docMk/>
            <pc:sldMk cId="4257352603" sldId="284"/>
            <ac:cxnSpMk id="10" creationId="{8AFAF709-4913-F1E3-61A5-9B07361D618F}"/>
          </ac:cxnSpMkLst>
        </pc:cxnChg>
        <pc:cxnChg chg="add mod">
          <ac:chgData name="Miraga Aliyev" userId="8d60d527abe6adcc" providerId="LiveId" clId="{ACD68FC1-8C9A-4BC4-8671-6556B2B5666E}" dt="2023-09-30T20:45:58.145" v="4724" actId="1076"/>
          <ac:cxnSpMkLst>
            <pc:docMk/>
            <pc:sldMk cId="4257352603" sldId="284"/>
            <ac:cxnSpMk id="11" creationId="{950B1BE9-51C8-FB8D-C28C-1DBCCF1EB1F4}"/>
          </ac:cxnSpMkLst>
        </pc:cxnChg>
        <pc:cxnChg chg="del">
          <ac:chgData name="Miraga Aliyev" userId="8d60d527abe6adcc" providerId="LiveId" clId="{ACD68FC1-8C9A-4BC4-8671-6556B2B5666E}" dt="2023-09-30T20:45:20.688" v="4716" actId="478"/>
          <ac:cxnSpMkLst>
            <pc:docMk/>
            <pc:sldMk cId="4257352603" sldId="284"/>
            <ac:cxnSpMk id="21" creationId="{F678D9B9-2A14-C3DF-18D0-1D56EC8DEE16}"/>
          </ac:cxnSpMkLst>
        </pc:cxnChg>
        <pc:cxnChg chg="del">
          <ac:chgData name="Miraga Aliyev" userId="8d60d527abe6adcc" providerId="LiveId" clId="{ACD68FC1-8C9A-4BC4-8671-6556B2B5666E}" dt="2023-09-30T20:45:20.688" v="4716" actId="478"/>
          <ac:cxnSpMkLst>
            <pc:docMk/>
            <pc:sldMk cId="4257352603" sldId="284"/>
            <ac:cxnSpMk id="23" creationId="{E92DAEC0-7400-CA5C-60DE-C9B6FBC9C546}"/>
          </ac:cxnSpMkLst>
        </pc:cxnChg>
        <pc:cxnChg chg="del">
          <ac:chgData name="Miraga Aliyev" userId="8d60d527abe6adcc" providerId="LiveId" clId="{ACD68FC1-8C9A-4BC4-8671-6556B2B5666E}" dt="2023-09-30T20:45:20.688" v="4716" actId="478"/>
          <ac:cxnSpMkLst>
            <pc:docMk/>
            <pc:sldMk cId="4257352603" sldId="284"/>
            <ac:cxnSpMk id="24" creationId="{20027A67-2DE5-1BF0-8112-317DF556D7D7}"/>
          </ac:cxnSpMkLst>
        </pc:cxnChg>
        <pc:cxnChg chg="del">
          <ac:chgData name="Miraga Aliyev" userId="8d60d527abe6adcc" providerId="LiveId" clId="{ACD68FC1-8C9A-4BC4-8671-6556B2B5666E}" dt="2023-09-30T20:45:20.688" v="4716" actId="478"/>
          <ac:cxnSpMkLst>
            <pc:docMk/>
            <pc:sldMk cId="4257352603" sldId="284"/>
            <ac:cxnSpMk id="25" creationId="{D6D61F50-1729-97BC-F442-AA7C2314F38F}"/>
          </ac:cxnSpMkLst>
        </pc:cxnChg>
      </pc:sldChg>
      <pc:sldChg chg="add del">
        <pc:chgData name="Miraga Aliyev" userId="8d60d527abe6adcc" providerId="LiveId" clId="{ACD68FC1-8C9A-4BC4-8671-6556B2B5666E}" dt="2023-09-30T20:29:19.614" v="4577" actId="47"/>
        <pc:sldMkLst>
          <pc:docMk/>
          <pc:sldMk cId="3057033352" sldId="285"/>
        </pc:sldMkLst>
      </pc:sldChg>
      <pc:sldChg chg="addSp delSp modSp add mod ord">
        <pc:chgData name="Miraga Aliyev" userId="8d60d527abe6adcc" providerId="LiveId" clId="{ACD68FC1-8C9A-4BC4-8671-6556B2B5666E}" dt="2023-10-01T06:28:00.590" v="4807" actId="1076"/>
        <pc:sldMkLst>
          <pc:docMk/>
          <pc:sldMk cId="3302100430" sldId="285"/>
        </pc:sldMkLst>
        <pc:spChg chg="add mod">
          <ac:chgData name="Miraga Aliyev" userId="8d60d527abe6adcc" providerId="LiveId" clId="{ACD68FC1-8C9A-4BC4-8671-6556B2B5666E}" dt="2023-10-01T06:27:29.412" v="4799" actId="1076"/>
          <ac:spMkLst>
            <pc:docMk/>
            <pc:sldMk cId="3302100430" sldId="285"/>
            <ac:spMk id="2" creationId="{2C1AE85C-D529-0C37-BE45-5A2B57E89FDD}"/>
          </ac:spMkLst>
        </pc:spChg>
        <pc:spChg chg="del">
          <ac:chgData name="Miraga Aliyev" userId="8d60d527abe6adcc" providerId="LiveId" clId="{ACD68FC1-8C9A-4BC4-8671-6556B2B5666E}" dt="2023-09-30T20:45:11.777" v="4714" actId="478"/>
          <ac:spMkLst>
            <pc:docMk/>
            <pc:sldMk cId="3302100430" sldId="285"/>
            <ac:spMk id="2" creationId="{8A54267B-7D24-10D3-3531-836D8DD69323}"/>
          </ac:spMkLst>
        </pc:spChg>
        <pc:spChg chg="del">
          <ac:chgData name="Miraga Aliyev" userId="8d60d527abe6adcc" providerId="LiveId" clId="{ACD68FC1-8C9A-4BC4-8671-6556B2B5666E}" dt="2023-09-30T20:45:11.777" v="4714" actId="478"/>
          <ac:spMkLst>
            <pc:docMk/>
            <pc:sldMk cId="3302100430" sldId="285"/>
            <ac:spMk id="3" creationId="{6DA439D8-56C5-4CE6-00A1-0A6FF501144B}"/>
          </ac:spMkLst>
        </pc:spChg>
        <pc:spChg chg="add mod">
          <ac:chgData name="Miraga Aliyev" userId="8d60d527abe6adcc" providerId="LiveId" clId="{ACD68FC1-8C9A-4BC4-8671-6556B2B5666E}" dt="2023-10-01T06:28:00.590" v="4807" actId="1076"/>
          <ac:spMkLst>
            <pc:docMk/>
            <pc:sldMk cId="3302100430" sldId="285"/>
            <ac:spMk id="3" creationId="{B48F8143-2BD4-2A44-58BB-E9450B86C4E6}"/>
          </ac:spMkLst>
        </pc:spChg>
        <pc:spChg chg="del">
          <ac:chgData name="Miraga Aliyev" userId="8d60d527abe6adcc" providerId="LiveId" clId="{ACD68FC1-8C9A-4BC4-8671-6556B2B5666E}" dt="2023-09-30T20:45:11.777" v="4714" actId="478"/>
          <ac:spMkLst>
            <pc:docMk/>
            <pc:sldMk cId="3302100430" sldId="285"/>
            <ac:spMk id="4" creationId="{04AD5BF1-1670-CA16-AEF9-11EE56C78DB9}"/>
          </ac:spMkLst>
        </pc:spChg>
        <pc:spChg chg="del">
          <ac:chgData name="Miraga Aliyev" userId="8d60d527abe6adcc" providerId="LiveId" clId="{ACD68FC1-8C9A-4BC4-8671-6556B2B5666E}" dt="2023-09-30T20:45:11.777" v="4714" actId="478"/>
          <ac:spMkLst>
            <pc:docMk/>
            <pc:sldMk cId="3302100430" sldId="285"/>
            <ac:spMk id="5" creationId="{6150458F-6881-F074-B79D-259BF8AEF08C}"/>
          </ac:spMkLst>
        </pc:spChg>
        <pc:spChg chg="add del">
          <ac:chgData name="Miraga Aliyev" userId="8d60d527abe6adcc" providerId="LiveId" clId="{ACD68FC1-8C9A-4BC4-8671-6556B2B5666E}" dt="2023-09-30T20:31:41.948" v="4593" actId="478"/>
          <ac:spMkLst>
            <pc:docMk/>
            <pc:sldMk cId="3302100430" sldId="285"/>
            <ac:spMk id="6" creationId="{25CC9648-F09F-2D5E-F613-D1C1EC53DEA1}"/>
          </ac:spMkLst>
        </pc:spChg>
        <pc:spChg chg="add mod ord">
          <ac:chgData name="Miraga Aliyev" userId="8d60d527abe6adcc" providerId="LiveId" clId="{ACD68FC1-8C9A-4BC4-8671-6556B2B5666E}" dt="2023-09-30T20:44:49.489" v="4709" actId="14100"/>
          <ac:spMkLst>
            <pc:docMk/>
            <pc:sldMk cId="3302100430" sldId="285"/>
            <ac:spMk id="8" creationId="{1FF3C25D-537A-FA7C-90A3-87830E9F4BE0}"/>
          </ac:spMkLst>
        </pc:spChg>
        <pc:spChg chg="add mod">
          <ac:chgData name="Miraga Aliyev" userId="8d60d527abe6adcc" providerId="LiveId" clId="{ACD68FC1-8C9A-4BC4-8671-6556B2B5666E}" dt="2023-10-01T06:28:00.590" v="4807" actId="1076"/>
          <ac:spMkLst>
            <pc:docMk/>
            <pc:sldMk cId="3302100430" sldId="285"/>
            <ac:spMk id="13" creationId="{59E0DC98-FAE9-26A4-6964-EA2F40C6DCAD}"/>
          </ac:spMkLst>
        </pc:spChg>
        <pc:spChg chg="add mod">
          <ac:chgData name="Miraga Aliyev" userId="8d60d527abe6adcc" providerId="LiveId" clId="{ACD68FC1-8C9A-4BC4-8671-6556B2B5666E}" dt="2023-10-01T06:27:29.412" v="4799" actId="1076"/>
          <ac:spMkLst>
            <pc:docMk/>
            <pc:sldMk cId="3302100430" sldId="285"/>
            <ac:spMk id="15" creationId="{B978A4EE-7477-6556-AE32-E8987EE4CE37}"/>
          </ac:spMkLst>
        </pc:spChg>
        <pc:spChg chg="del">
          <ac:chgData name="Miraga Aliyev" userId="8d60d527abe6adcc" providerId="LiveId" clId="{ACD68FC1-8C9A-4BC4-8671-6556B2B5666E}" dt="2023-09-30T20:31:30.559" v="4591" actId="478"/>
          <ac:spMkLst>
            <pc:docMk/>
            <pc:sldMk cId="3302100430" sldId="285"/>
            <ac:spMk id="21" creationId="{ECA937CD-4D8D-90A7-75FC-44CE5381DA49}"/>
          </ac:spMkLst>
        </pc:spChg>
        <pc:spChg chg="mod">
          <ac:chgData name="Miraga Aliyev" userId="8d60d527abe6adcc" providerId="LiveId" clId="{ACD68FC1-8C9A-4BC4-8671-6556B2B5666E}" dt="2023-09-30T20:32:07.305" v="4597" actId="1076"/>
          <ac:spMkLst>
            <pc:docMk/>
            <pc:sldMk cId="3302100430" sldId="285"/>
            <ac:spMk id="22" creationId="{E1FE5628-7980-81D6-2E3A-E45137EA8B35}"/>
          </ac:spMkLst>
        </pc:spChg>
        <pc:spChg chg="mod">
          <ac:chgData name="Miraga Aliyev" userId="8d60d527abe6adcc" providerId="LiveId" clId="{ACD68FC1-8C9A-4BC4-8671-6556B2B5666E}" dt="2023-09-30T20:30:21.933" v="4583" actId="20577"/>
          <ac:spMkLst>
            <pc:docMk/>
            <pc:sldMk cId="3302100430" sldId="285"/>
            <ac:spMk id="25" creationId="{48C1AD00-275F-8EBA-07C7-F89EF30A33DC}"/>
          </ac:spMkLst>
        </pc:spChg>
        <pc:spChg chg="mod">
          <ac:chgData name="Miraga Aliyev" userId="8d60d527abe6adcc" providerId="LiveId" clId="{ACD68FC1-8C9A-4BC4-8671-6556B2B5666E}" dt="2023-09-30T20:44:14.758" v="4703" actId="6549"/>
          <ac:spMkLst>
            <pc:docMk/>
            <pc:sldMk cId="3302100430" sldId="285"/>
            <ac:spMk id="35" creationId="{7DEDCDB4-E4CA-1ECE-F2B1-49D26C8DA434}"/>
          </ac:spMkLst>
        </pc:spChg>
        <pc:spChg chg="del">
          <ac:chgData name="Miraga Aliyev" userId="8d60d527abe6adcc" providerId="LiveId" clId="{ACD68FC1-8C9A-4BC4-8671-6556B2B5666E}" dt="2023-09-30T20:45:11.777" v="4714" actId="478"/>
          <ac:spMkLst>
            <pc:docMk/>
            <pc:sldMk cId="3302100430" sldId="285"/>
            <ac:spMk id="36" creationId="{54F48C0B-E26A-49F2-A225-1C1EFF577CE2}"/>
          </ac:spMkLst>
        </pc:spChg>
        <pc:spChg chg="del">
          <ac:chgData name="Miraga Aliyev" userId="8d60d527abe6adcc" providerId="LiveId" clId="{ACD68FC1-8C9A-4BC4-8671-6556B2B5666E}" dt="2023-09-30T20:45:14.484" v="4715" actId="478"/>
          <ac:spMkLst>
            <pc:docMk/>
            <pc:sldMk cId="3302100430" sldId="285"/>
            <ac:spMk id="37" creationId="{0F9C9792-1672-60A5-343E-E64371B6D34B}"/>
          </ac:spMkLst>
        </pc:spChg>
        <pc:spChg chg="del">
          <ac:chgData name="Miraga Aliyev" userId="8d60d527abe6adcc" providerId="LiveId" clId="{ACD68FC1-8C9A-4BC4-8671-6556B2B5666E}" dt="2023-09-30T20:45:09.327" v="4713" actId="478"/>
          <ac:spMkLst>
            <pc:docMk/>
            <pc:sldMk cId="3302100430" sldId="285"/>
            <ac:spMk id="42" creationId="{745974FC-22FE-24FE-73D1-81857ABB297D}"/>
          </ac:spMkLst>
        </pc:spChg>
        <pc:spChg chg="del">
          <ac:chgData name="Miraga Aliyev" userId="8d60d527abe6adcc" providerId="LiveId" clId="{ACD68FC1-8C9A-4BC4-8671-6556B2B5666E}" dt="2023-09-30T20:45:05.273" v="4710" actId="478"/>
          <ac:spMkLst>
            <pc:docMk/>
            <pc:sldMk cId="3302100430" sldId="285"/>
            <ac:spMk id="43" creationId="{DCEFF421-9DD3-4B65-01BE-667F4CC415EB}"/>
          </ac:spMkLst>
        </pc:spChg>
        <pc:spChg chg="del">
          <ac:chgData name="Miraga Aliyev" userId="8d60d527abe6adcc" providerId="LiveId" clId="{ACD68FC1-8C9A-4BC4-8671-6556B2B5666E}" dt="2023-09-30T20:45:06.418" v="4711" actId="478"/>
          <ac:spMkLst>
            <pc:docMk/>
            <pc:sldMk cId="3302100430" sldId="285"/>
            <ac:spMk id="48" creationId="{75FC4619-D481-AA42-699B-28642795E19E}"/>
          </ac:spMkLst>
        </pc:spChg>
        <pc:spChg chg="del">
          <ac:chgData name="Miraga Aliyev" userId="8d60d527abe6adcc" providerId="LiveId" clId="{ACD68FC1-8C9A-4BC4-8671-6556B2B5666E}" dt="2023-09-30T20:45:07.837" v="4712" actId="478"/>
          <ac:spMkLst>
            <pc:docMk/>
            <pc:sldMk cId="3302100430" sldId="285"/>
            <ac:spMk id="49" creationId="{B5C4CF92-E3C2-01B7-73B3-D578CE418448}"/>
          </ac:spMkLst>
        </pc:spChg>
        <pc:spChg chg="del mod">
          <ac:chgData name="Miraga Aliyev" userId="8d60d527abe6adcc" providerId="LiveId" clId="{ACD68FC1-8C9A-4BC4-8671-6556B2B5666E}" dt="2023-10-01T06:06:51.660" v="4727" actId="478"/>
          <ac:spMkLst>
            <pc:docMk/>
            <pc:sldMk cId="3302100430" sldId="285"/>
            <ac:spMk id="58" creationId="{51708BE0-D5F2-BE39-FC6C-62D795DAB65D}"/>
          </ac:spMkLst>
        </pc:spChg>
        <pc:cxnChg chg="add del mod">
          <ac:chgData name="Miraga Aliyev" userId="8d60d527abe6adcc" providerId="LiveId" clId="{ACD68FC1-8C9A-4BC4-8671-6556B2B5666E}" dt="2023-10-01T06:28:00.590" v="4807" actId="1076"/>
          <ac:cxnSpMkLst>
            <pc:docMk/>
            <pc:sldMk cId="3302100430" sldId="285"/>
            <ac:cxnSpMk id="4" creationId="{6D0DFFAC-C27D-DBAC-4B67-788AE34C0F08}"/>
          </ac:cxnSpMkLst>
        </pc:cxnChg>
        <pc:cxnChg chg="add del mod">
          <ac:chgData name="Miraga Aliyev" userId="8d60d527abe6adcc" providerId="LiveId" clId="{ACD68FC1-8C9A-4BC4-8671-6556B2B5666E}" dt="2023-10-01T06:28:00.590" v="4807" actId="1076"/>
          <ac:cxnSpMkLst>
            <pc:docMk/>
            <pc:sldMk cId="3302100430" sldId="285"/>
            <ac:cxnSpMk id="5" creationId="{0097F94B-8B68-2631-9FC1-664B1E7ED7CF}"/>
          </ac:cxnSpMkLst>
        </pc:cxnChg>
        <pc:cxnChg chg="add mod">
          <ac:chgData name="Miraga Aliyev" userId="8d60d527abe6adcc" providerId="LiveId" clId="{ACD68FC1-8C9A-4BC4-8671-6556B2B5666E}" dt="2023-10-01T06:28:00.590" v="4807" actId="1076"/>
          <ac:cxnSpMkLst>
            <pc:docMk/>
            <pc:sldMk cId="3302100430" sldId="285"/>
            <ac:cxnSpMk id="6" creationId="{D297FE14-0209-CAE9-776E-147688780B13}"/>
          </ac:cxnSpMkLst>
        </pc:cxnChg>
        <pc:cxnChg chg="add mod">
          <ac:chgData name="Miraga Aliyev" userId="8d60d527abe6adcc" providerId="LiveId" clId="{ACD68FC1-8C9A-4BC4-8671-6556B2B5666E}" dt="2023-10-01T06:28:00.590" v="4807" actId="1076"/>
          <ac:cxnSpMkLst>
            <pc:docMk/>
            <pc:sldMk cId="3302100430" sldId="285"/>
            <ac:cxnSpMk id="9" creationId="{03A04687-5AE3-735D-5FB6-C63DCAF9E51D}"/>
          </ac:cxnSpMkLst>
        </pc:cxnChg>
        <pc:cxnChg chg="del">
          <ac:chgData name="Miraga Aliyev" userId="8d60d527abe6adcc" providerId="LiveId" clId="{ACD68FC1-8C9A-4BC4-8671-6556B2B5666E}" dt="2023-09-30T20:45:05.273" v="4710" actId="478"/>
          <ac:cxnSpMkLst>
            <pc:docMk/>
            <pc:sldMk cId="3302100430" sldId="285"/>
            <ac:cxnSpMk id="44" creationId="{8D7BD704-2544-B9C7-9950-0FF81AB7DF09}"/>
          </ac:cxnSpMkLst>
        </pc:cxnChg>
        <pc:cxnChg chg="del">
          <ac:chgData name="Miraga Aliyev" userId="8d60d527abe6adcc" providerId="LiveId" clId="{ACD68FC1-8C9A-4BC4-8671-6556B2B5666E}" dt="2023-09-30T20:45:05.273" v="4710" actId="478"/>
          <ac:cxnSpMkLst>
            <pc:docMk/>
            <pc:sldMk cId="3302100430" sldId="285"/>
            <ac:cxnSpMk id="45" creationId="{9FF3E4D2-F09F-DA23-5D4A-B25DCDE417DD}"/>
          </ac:cxnSpMkLst>
        </pc:cxnChg>
        <pc:cxnChg chg="del">
          <ac:chgData name="Miraga Aliyev" userId="8d60d527abe6adcc" providerId="LiveId" clId="{ACD68FC1-8C9A-4BC4-8671-6556B2B5666E}" dt="2023-09-30T20:45:05.273" v="4710" actId="478"/>
          <ac:cxnSpMkLst>
            <pc:docMk/>
            <pc:sldMk cId="3302100430" sldId="285"/>
            <ac:cxnSpMk id="46" creationId="{DDD19EE5-A860-57A5-DDF1-435782C1684F}"/>
          </ac:cxnSpMkLst>
        </pc:cxnChg>
        <pc:cxnChg chg="del">
          <ac:chgData name="Miraga Aliyev" userId="8d60d527abe6adcc" providerId="LiveId" clId="{ACD68FC1-8C9A-4BC4-8671-6556B2B5666E}" dt="2023-09-30T20:45:05.273" v="4710" actId="478"/>
          <ac:cxnSpMkLst>
            <pc:docMk/>
            <pc:sldMk cId="3302100430" sldId="285"/>
            <ac:cxnSpMk id="47" creationId="{381208F7-E8D9-DCCD-CC76-5731118E4214}"/>
          </ac:cxnSpMkLst>
        </pc:cxnChg>
      </pc:sldChg>
      <pc:sldChg chg="addSp modSp add mod ord">
        <pc:chgData name="Miraga Aliyev" userId="8d60d527abe6adcc" providerId="LiveId" clId="{ACD68FC1-8C9A-4BC4-8671-6556B2B5666E}" dt="2023-10-01T08:11:08.938" v="6744" actId="1076"/>
        <pc:sldMkLst>
          <pc:docMk/>
          <pc:sldMk cId="3896746954" sldId="286"/>
        </pc:sldMkLst>
        <pc:spChg chg="add mod">
          <ac:chgData name="Miraga Aliyev" userId="8d60d527abe6adcc" providerId="LiveId" clId="{ACD68FC1-8C9A-4BC4-8671-6556B2B5666E}" dt="2023-10-01T08:11:08.938" v="6744" actId="1076"/>
          <ac:spMkLst>
            <pc:docMk/>
            <pc:sldMk cId="3896746954" sldId="286"/>
            <ac:spMk id="3" creationId="{FD6B70CC-DDCF-64C8-9E83-CEE380277B38}"/>
          </ac:spMkLst>
        </pc:spChg>
        <pc:spChg chg="mod">
          <ac:chgData name="Miraga Aliyev" userId="8d60d527abe6adcc" providerId="LiveId" clId="{ACD68FC1-8C9A-4BC4-8671-6556B2B5666E}" dt="2023-10-01T06:26:27.110" v="4782" actId="20577"/>
          <ac:spMkLst>
            <pc:docMk/>
            <pc:sldMk cId="3896746954" sldId="286"/>
            <ac:spMk id="7" creationId="{A6BCAFC7-FAE7-0582-738F-F245A1477401}"/>
          </ac:spMkLst>
        </pc:spChg>
        <pc:spChg chg="mod">
          <ac:chgData name="Miraga Aliyev" userId="8d60d527abe6adcc" providerId="LiveId" clId="{ACD68FC1-8C9A-4BC4-8671-6556B2B5666E}" dt="2023-10-01T06:28:24.670" v="4813" actId="20577"/>
          <ac:spMkLst>
            <pc:docMk/>
            <pc:sldMk cId="3896746954" sldId="286"/>
            <ac:spMk id="19" creationId="{77950EA1-BE28-8DDA-3863-46B519F9BF2C}"/>
          </ac:spMkLst>
        </pc:spChg>
        <pc:spChg chg="mod">
          <ac:chgData name="Miraga Aliyev" userId="8d60d527abe6adcc" providerId="LiveId" clId="{ACD68FC1-8C9A-4BC4-8671-6556B2B5666E}" dt="2023-10-01T06:25:10.050" v="4777" actId="1076"/>
          <ac:spMkLst>
            <pc:docMk/>
            <pc:sldMk cId="3896746954" sldId="286"/>
            <ac:spMk id="29" creationId="{C7C9B320-4DD0-1E64-89E2-91D36DB0E96C}"/>
          </ac:spMkLst>
        </pc:spChg>
        <pc:cxnChg chg="mod">
          <ac:chgData name="Miraga Aliyev" userId="8d60d527abe6adcc" providerId="LiveId" clId="{ACD68FC1-8C9A-4BC4-8671-6556B2B5666E}" dt="2023-10-01T06:24:20.303" v="4771" actId="1076"/>
          <ac:cxnSpMkLst>
            <pc:docMk/>
            <pc:sldMk cId="3896746954" sldId="286"/>
            <ac:cxnSpMk id="21" creationId="{F678D9B9-2A14-C3DF-18D0-1D56EC8DEE16}"/>
          </ac:cxnSpMkLst>
        </pc:cxnChg>
      </pc:sldChg>
      <pc:sldChg chg="addSp delSp modSp add mod">
        <pc:chgData name="Miraga Aliyev" userId="8d60d527abe6adcc" providerId="LiveId" clId="{ACD68FC1-8C9A-4BC4-8671-6556B2B5666E}" dt="2023-10-01T07:10:44.101" v="5383" actId="1076"/>
        <pc:sldMkLst>
          <pc:docMk/>
          <pc:sldMk cId="1924523291" sldId="287"/>
        </pc:sldMkLst>
        <pc:spChg chg="add mod">
          <ac:chgData name="Miraga Aliyev" userId="8d60d527abe6adcc" providerId="LiveId" clId="{ACD68FC1-8C9A-4BC4-8671-6556B2B5666E}" dt="2023-10-01T06:28:56.588" v="4836" actId="1076"/>
          <ac:spMkLst>
            <pc:docMk/>
            <pc:sldMk cId="1924523291" sldId="287"/>
            <ac:spMk id="2" creationId="{4B6065E6-DDFB-8EE0-D9CD-F97D678DF79C}"/>
          </ac:spMkLst>
        </pc:spChg>
        <pc:spChg chg="add del mod">
          <ac:chgData name="Miraga Aliyev" userId="8d60d527abe6adcc" providerId="LiveId" clId="{ACD68FC1-8C9A-4BC4-8671-6556B2B5666E}" dt="2023-10-01T06:51:45.054" v="5106" actId="478"/>
          <ac:spMkLst>
            <pc:docMk/>
            <pc:sldMk cId="1924523291" sldId="287"/>
            <ac:spMk id="3" creationId="{DCAB85FE-73E1-24FD-87C5-A070553A9707}"/>
          </ac:spMkLst>
        </pc:spChg>
        <pc:spChg chg="add del mod">
          <ac:chgData name="Miraga Aliyev" userId="8d60d527abe6adcc" providerId="LiveId" clId="{ACD68FC1-8C9A-4BC4-8671-6556B2B5666E}" dt="2023-10-01T06:51:43.688" v="5104" actId="478"/>
          <ac:spMkLst>
            <pc:docMk/>
            <pc:sldMk cId="1924523291" sldId="287"/>
            <ac:spMk id="4" creationId="{C6033BCA-4D76-D0F2-B6D3-4C9630ACB00D}"/>
          </ac:spMkLst>
        </pc:spChg>
        <pc:spChg chg="add del mod">
          <ac:chgData name="Miraga Aliyev" userId="8d60d527abe6adcc" providerId="LiveId" clId="{ACD68FC1-8C9A-4BC4-8671-6556B2B5666E}" dt="2023-10-01T06:53:24.835" v="5115" actId="478"/>
          <ac:spMkLst>
            <pc:docMk/>
            <pc:sldMk cId="1924523291" sldId="287"/>
            <ac:spMk id="5" creationId="{C8B4D911-3D30-5B9C-39F7-667B7C67CE84}"/>
          </ac:spMkLst>
        </pc:spChg>
        <pc:spChg chg="add del mod">
          <ac:chgData name="Miraga Aliyev" userId="8d60d527abe6adcc" providerId="LiveId" clId="{ACD68FC1-8C9A-4BC4-8671-6556B2B5666E}" dt="2023-10-01T06:51:44.117" v="5105" actId="478"/>
          <ac:spMkLst>
            <pc:docMk/>
            <pc:sldMk cId="1924523291" sldId="287"/>
            <ac:spMk id="6" creationId="{E3452585-0C66-F81A-6866-BAE11B429A02}"/>
          </ac:spMkLst>
        </pc:spChg>
        <pc:spChg chg="mod">
          <ac:chgData name="Miraga Aliyev" userId="8d60d527abe6adcc" providerId="LiveId" clId="{ACD68FC1-8C9A-4BC4-8671-6556B2B5666E}" dt="2023-10-01T06:26:55.750" v="4786" actId="1076"/>
          <ac:spMkLst>
            <pc:docMk/>
            <pc:sldMk cId="1924523291" sldId="287"/>
            <ac:spMk id="7" creationId="{A6BCAFC7-FAE7-0582-738F-F245A1477401}"/>
          </ac:spMkLst>
        </pc:spChg>
        <pc:spChg chg="add del mod modVis">
          <ac:chgData name="Miraga Aliyev" userId="8d60d527abe6adcc" providerId="LiveId" clId="{ACD68FC1-8C9A-4BC4-8671-6556B2B5666E}" dt="2023-10-01T06:50:34.464" v="5088" actId="478"/>
          <ac:spMkLst>
            <pc:docMk/>
            <pc:sldMk cId="1924523291" sldId="287"/>
            <ac:spMk id="8" creationId="{B5D58F9E-1F15-6DB4-259D-C545F3C22DF5}"/>
          </ac:spMkLst>
        </pc:spChg>
        <pc:spChg chg="add del mod modVis">
          <ac:chgData name="Miraga Aliyev" userId="8d60d527abe6adcc" providerId="LiveId" clId="{ACD68FC1-8C9A-4BC4-8671-6556B2B5666E}" dt="2023-10-01T06:50:33.791" v="5086" actId="478"/>
          <ac:spMkLst>
            <pc:docMk/>
            <pc:sldMk cId="1924523291" sldId="287"/>
            <ac:spMk id="9" creationId="{016A0FCF-DFAB-430D-3157-4C9B06979C9D}"/>
          </ac:spMkLst>
        </pc:spChg>
        <pc:spChg chg="add del mod modVis">
          <ac:chgData name="Miraga Aliyev" userId="8d60d527abe6adcc" providerId="LiveId" clId="{ACD68FC1-8C9A-4BC4-8671-6556B2B5666E}" dt="2023-10-01T06:50:34.847" v="5089" actId="478"/>
          <ac:spMkLst>
            <pc:docMk/>
            <pc:sldMk cId="1924523291" sldId="287"/>
            <ac:spMk id="10" creationId="{731C362D-C6D0-DCC5-4926-817436BFB67F}"/>
          </ac:spMkLst>
        </pc:spChg>
        <pc:spChg chg="add del mod modVis">
          <ac:chgData name="Miraga Aliyev" userId="8d60d527abe6adcc" providerId="LiveId" clId="{ACD68FC1-8C9A-4BC4-8671-6556B2B5666E}" dt="2023-10-01T06:50:34.103" v="5087" actId="478"/>
          <ac:spMkLst>
            <pc:docMk/>
            <pc:sldMk cId="1924523291" sldId="287"/>
            <ac:spMk id="11" creationId="{E1749731-182D-1167-709D-BF0D90A4DD6D}"/>
          </ac:spMkLst>
        </pc:spChg>
        <pc:spChg chg="add del mod">
          <ac:chgData name="Miraga Aliyev" userId="8d60d527abe6adcc" providerId="LiveId" clId="{ACD68FC1-8C9A-4BC4-8671-6556B2B5666E}" dt="2023-10-01T06:35:48.863" v="4928" actId="478"/>
          <ac:spMkLst>
            <pc:docMk/>
            <pc:sldMk cId="1924523291" sldId="287"/>
            <ac:spMk id="12" creationId="{45FE8866-8D6C-01C3-5425-F22E812AD330}"/>
          </ac:spMkLst>
        </pc:spChg>
        <pc:spChg chg="add del mod">
          <ac:chgData name="Miraga Aliyev" userId="8d60d527abe6adcc" providerId="LiveId" clId="{ACD68FC1-8C9A-4BC4-8671-6556B2B5666E}" dt="2023-10-01T06:51:47.518" v="5108"/>
          <ac:spMkLst>
            <pc:docMk/>
            <pc:sldMk cId="1924523291" sldId="287"/>
            <ac:spMk id="13" creationId="{00114184-F782-F968-C694-E4863F6F6FD4}"/>
          </ac:spMkLst>
        </pc:spChg>
        <pc:spChg chg="add mod">
          <ac:chgData name="Miraga Aliyev" userId="8d60d527abe6adcc" providerId="LiveId" clId="{ACD68FC1-8C9A-4BC4-8671-6556B2B5666E}" dt="2023-10-01T06:52:46.200" v="5110" actId="571"/>
          <ac:spMkLst>
            <pc:docMk/>
            <pc:sldMk cId="1924523291" sldId="287"/>
            <ac:spMk id="14" creationId="{A31C5514-322A-F1ED-BF7F-0C789ECDA054}"/>
          </ac:spMkLst>
        </pc:spChg>
        <pc:spChg chg="add del mod">
          <ac:chgData name="Miraga Aliyev" userId="8d60d527abe6adcc" providerId="LiveId" clId="{ACD68FC1-8C9A-4BC4-8671-6556B2B5666E}" dt="2023-10-01T06:53:56.334" v="5135" actId="478"/>
          <ac:spMkLst>
            <pc:docMk/>
            <pc:sldMk cId="1924523291" sldId="287"/>
            <ac:spMk id="16" creationId="{E35D3CBC-FE2A-B856-D388-139B67D253D3}"/>
          </ac:spMkLst>
        </pc:spChg>
        <pc:spChg chg="add del mod">
          <ac:chgData name="Miraga Aliyev" userId="8d60d527abe6adcc" providerId="LiveId" clId="{ACD68FC1-8C9A-4BC4-8671-6556B2B5666E}" dt="2023-10-01T06:53:37.668" v="5120" actId="478"/>
          <ac:spMkLst>
            <pc:docMk/>
            <pc:sldMk cId="1924523291" sldId="287"/>
            <ac:spMk id="17" creationId="{80733A59-8541-B239-5668-08BE93273B25}"/>
          </ac:spMkLst>
        </pc:spChg>
        <pc:spChg chg="add del mod">
          <ac:chgData name="Miraga Aliyev" userId="8d60d527abe6adcc" providerId="LiveId" clId="{ACD68FC1-8C9A-4BC4-8671-6556B2B5666E}" dt="2023-10-01T06:53:43.597" v="5123"/>
          <ac:spMkLst>
            <pc:docMk/>
            <pc:sldMk cId="1924523291" sldId="287"/>
            <ac:spMk id="18" creationId="{DBFCA86D-E252-1073-982B-1ABEA759AAA8}"/>
          </ac:spMkLst>
        </pc:spChg>
        <pc:spChg chg="mod">
          <ac:chgData name="Miraga Aliyev" userId="8d60d527abe6adcc" providerId="LiveId" clId="{ACD68FC1-8C9A-4BC4-8671-6556B2B5666E}" dt="2023-10-01T06:26:55.750" v="4786" actId="1076"/>
          <ac:spMkLst>
            <pc:docMk/>
            <pc:sldMk cId="1924523291" sldId="287"/>
            <ac:spMk id="19" creationId="{77950EA1-BE28-8DDA-3863-46B519F9BF2C}"/>
          </ac:spMkLst>
        </pc:spChg>
        <pc:spChg chg="add del mod">
          <ac:chgData name="Miraga Aliyev" userId="8d60d527abe6adcc" providerId="LiveId" clId="{ACD68FC1-8C9A-4BC4-8671-6556B2B5666E}" dt="2023-10-01T06:53:52.522" v="5131"/>
          <ac:spMkLst>
            <pc:docMk/>
            <pc:sldMk cId="1924523291" sldId="287"/>
            <ac:spMk id="20" creationId="{CCEFE665-6EAB-5F21-DCEC-9F987C381F56}"/>
          </ac:spMkLst>
        </pc:spChg>
        <pc:spChg chg="add del mod">
          <ac:chgData name="Miraga Aliyev" userId="8d60d527abe6adcc" providerId="LiveId" clId="{ACD68FC1-8C9A-4BC4-8671-6556B2B5666E}" dt="2023-10-01T06:53:52.418" v="5130"/>
          <ac:spMkLst>
            <pc:docMk/>
            <pc:sldMk cId="1924523291" sldId="287"/>
            <ac:spMk id="22" creationId="{BEFCD8F3-7EB9-069D-0002-FA893D9F15C2}"/>
          </ac:spMkLst>
        </pc:spChg>
        <pc:spChg chg="add del mod">
          <ac:chgData name="Miraga Aliyev" userId="8d60d527abe6adcc" providerId="LiveId" clId="{ACD68FC1-8C9A-4BC4-8671-6556B2B5666E}" dt="2023-10-01T06:53:52.264" v="5129"/>
          <ac:spMkLst>
            <pc:docMk/>
            <pc:sldMk cId="1924523291" sldId="287"/>
            <ac:spMk id="26" creationId="{B6E99F03-60AC-73B4-5431-3D23A8E2B224}"/>
          </ac:spMkLst>
        </pc:spChg>
        <pc:spChg chg="add del mod">
          <ac:chgData name="Miraga Aliyev" userId="8d60d527abe6adcc" providerId="LiveId" clId="{ACD68FC1-8C9A-4BC4-8671-6556B2B5666E}" dt="2023-10-01T06:53:52.052" v="5128"/>
          <ac:spMkLst>
            <pc:docMk/>
            <pc:sldMk cId="1924523291" sldId="287"/>
            <ac:spMk id="27" creationId="{9FE4703D-1B56-F317-8846-99E8B44E8BD4}"/>
          </ac:spMkLst>
        </pc:spChg>
        <pc:spChg chg="add del mod">
          <ac:chgData name="Miraga Aliyev" userId="8d60d527abe6adcc" providerId="LiveId" clId="{ACD68FC1-8C9A-4BC4-8671-6556B2B5666E}" dt="2023-10-01T06:53:53.851" v="5133"/>
          <ac:spMkLst>
            <pc:docMk/>
            <pc:sldMk cId="1924523291" sldId="287"/>
            <ac:spMk id="28" creationId="{E39913A5-EB02-DC8A-D15C-05AB293BE1BA}"/>
          </ac:spMkLst>
        </pc:spChg>
        <pc:spChg chg="mod">
          <ac:chgData name="Miraga Aliyev" userId="8d60d527abe6adcc" providerId="LiveId" clId="{ACD68FC1-8C9A-4BC4-8671-6556B2B5666E}" dt="2023-10-01T06:26:55.750" v="4786" actId="1076"/>
          <ac:spMkLst>
            <pc:docMk/>
            <pc:sldMk cId="1924523291" sldId="287"/>
            <ac:spMk id="29" creationId="{C7C9B320-4DD0-1E64-89E2-91D36DB0E96C}"/>
          </ac:spMkLst>
        </pc:spChg>
        <pc:spChg chg="mod">
          <ac:chgData name="Miraga Aliyev" userId="8d60d527abe6adcc" providerId="LiveId" clId="{ACD68FC1-8C9A-4BC4-8671-6556B2B5666E}" dt="2023-10-01T06:26:55.750" v="4786" actId="1076"/>
          <ac:spMkLst>
            <pc:docMk/>
            <pc:sldMk cId="1924523291" sldId="287"/>
            <ac:spMk id="30" creationId="{B2C60BF0-C388-4246-BE2B-3C9EB80964A9}"/>
          </ac:spMkLst>
        </pc:spChg>
        <pc:spChg chg="add mod">
          <ac:chgData name="Miraga Aliyev" userId="8d60d527abe6adcc" providerId="LiveId" clId="{ACD68FC1-8C9A-4BC4-8671-6556B2B5666E}" dt="2023-10-01T06:57:05.415" v="5191" actId="14861"/>
          <ac:spMkLst>
            <pc:docMk/>
            <pc:sldMk cId="1924523291" sldId="287"/>
            <ac:spMk id="31" creationId="{E6771407-A104-8BE1-10C0-2F5BF650B4E7}"/>
          </ac:spMkLst>
        </pc:spChg>
        <pc:spChg chg="add del">
          <ac:chgData name="Miraga Aliyev" userId="8d60d527abe6adcc" providerId="LiveId" clId="{ACD68FC1-8C9A-4BC4-8671-6556B2B5666E}" dt="2023-10-01T06:54:54.446" v="5143" actId="478"/>
          <ac:spMkLst>
            <pc:docMk/>
            <pc:sldMk cId="1924523291" sldId="287"/>
            <ac:spMk id="32" creationId="{4062FABF-CBF1-9154-7540-920813BD882A}"/>
          </ac:spMkLst>
        </pc:spChg>
        <pc:spChg chg="add del mod">
          <ac:chgData name="Miraga Aliyev" userId="8d60d527abe6adcc" providerId="LiveId" clId="{ACD68FC1-8C9A-4BC4-8671-6556B2B5666E}" dt="2023-10-01T06:56:01.873" v="5161" actId="478"/>
          <ac:spMkLst>
            <pc:docMk/>
            <pc:sldMk cId="1924523291" sldId="287"/>
            <ac:spMk id="33" creationId="{46DC72A8-BB64-AD7F-E6C0-FEBDDFD3B128}"/>
          </ac:spMkLst>
        </pc:spChg>
        <pc:spChg chg="add del mod">
          <ac:chgData name="Miraga Aliyev" userId="8d60d527abe6adcc" providerId="LiveId" clId="{ACD68FC1-8C9A-4BC4-8671-6556B2B5666E}" dt="2023-10-01T06:56:01.445" v="5160" actId="478"/>
          <ac:spMkLst>
            <pc:docMk/>
            <pc:sldMk cId="1924523291" sldId="287"/>
            <ac:spMk id="34" creationId="{519463B0-2CB6-C701-5BAF-54BDAD012007}"/>
          </ac:spMkLst>
        </pc:spChg>
        <pc:spChg chg="add mod">
          <ac:chgData name="Miraga Aliyev" userId="8d60d527abe6adcc" providerId="LiveId" clId="{ACD68FC1-8C9A-4BC4-8671-6556B2B5666E}" dt="2023-10-01T06:57:05.415" v="5191" actId="14861"/>
          <ac:spMkLst>
            <pc:docMk/>
            <pc:sldMk cId="1924523291" sldId="287"/>
            <ac:spMk id="35" creationId="{A9CFBD41-22E3-CFD0-7472-929C7FE8E78B}"/>
          </ac:spMkLst>
        </pc:spChg>
        <pc:spChg chg="add mod">
          <ac:chgData name="Miraga Aliyev" userId="8d60d527abe6adcc" providerId="LiveId" clId="{ACD68FC1-8C9A-4BC4-8671-6556B2B5666E}" dt="2023-10-01T06:57:05.415" v="5191" actId="14861"/>
          <ac:spMkLst>
            <pc:docMk/>
            <pc:sldMk cId="1924523291" sldId="287"/>
            <ac:spMk id="36" creationId="{7E1CA205-9B87-F01A-CF55-927074AB1D29}"/>
          </ac:spMkLst>
        </pc:spChg>
        <pc:spChg chg="add mod">
          <ac:chgData name="Miraga Aliyev" userId="8d60d527abe6adcc" providerId="LiveId" clId="{ACD68FC1-8C9A-4BC4-8671-6556B2B5666E}" dt="2023-10-01T06:57:05.415" v="5191" actId="14861"/>
          <ac:spMkLst>
            <pc:docMk/>
            <pc:sldMk cId="1924523291" sldId="287"/>
            <ac:spMk id="37" creationId="{12FC85BA-781D-CA92-3C5F-45974D833DFE}"/>
          </ac:spMkLst>
        </pc:spChg>
        <pc:spChg chg="add mod">
          <ac:chgData name="Miraga Aliyev" userId="8d60d527abe6adcc" providerId="LiveId" clId="{ACD68FC1-8C9A-4BC4-8671-6556B2B5666E}" dt="2023-10-01T06:57:25.773" v="5193" actId="1076"/>
          <ac:spMkLst>
            <pc:docMk/>
            <pc:sldMk cId="1924523291" sldId="287"/>
            <ac:spMk id="38" creationId="{97733718-C2DF-F897-A76E-5BF230DFC741}"/>
          </ac:spMkLst>
        </pc:spChg>
        <pc:spChg chg="add mod">
          <ac:chgData name="Miraga Aliyev" userId="8d60d527abe6adcc" providerId="LiveId" clId="{ACD68FC1-8C9A-4BC4-8671-6556B2B5666E}" dt="2023-10-01T06:57:25.773" v="5193" actId="1076"/>
          <ac:spMkLst>
            <pc:docMk/>
            <pc:sldMk cId="1924523291" sldId="287"/>
            <ac:spMk id="39" creationId="{3593FFBE-7B53-B0B3-7FDA-B47A066D1F11}"/>
          </ac:spMkLst>
        </pc:spChg>
        <pc:spChg chg="add mod">
          <ac:chgData name="Miraga Aliyev" userId="8d60d527abe6adcc" providerId="LiveId" clId="{ACD68FC1-8C9A-4BC4-8671-6556B2B5666E}" dt="2023-10-01T06:57:25.773" v="5193" actId="1076"/>
          <ac:spMkLst>
            <pc:docMk/>
            <pc:sldMk cId="1924523291" sldId="287"/>
            <ac:spMk id="40" creationId="{4F04EE1D-CF27-33DE-60A0-6B5C32ABA49B}"/>
          </ac:spMkLst>
        </pc:spChg>
        <pc:spChg chg="add mod">
          <ac:chgData name="Miraga Aliyev" userId="8d60d527abe6adcc" providerId="LiveId" clId="{ACD68FC1-8C9A-4BC4-8671-6556B2B5666E}" dt="2023-10-01T06:57:25.773" v="5193" actId="1076"/>
          <ac:spMkLst>
            <pc:docMk/>
            <pc:sldMk cId="1924523291" sldId="287"/>
            <ac:spMk id="41" creationId="{FDAF0238-796A-106B-3632-FCE106B3919A}"/>
          </ac:spMkLst>
        </pc:spChg>
        <pc:spChg chg="add del mod">
          <ac:chgData name="Miraga Aliyev" userId="8d60d527abe6adcc" providerId="LiveId" clId="{ACD68FC1-8C9A-4BC4-8671-6556B2B5666E}" dt="2023-10-01T07:04:51.910" v="5273"/>
          <ac:spMkLst>
            <pc:docMk/>
            <pc:sldMk cId="1924523291" sldId="287"/>
            <ac:spMk id="42" creationId="{14A57105-431A-A21C-E1CE-E64951BC60C7}"/>
          </ac:spMkLst>
        </pc:spChg>
        <pc:spChg chg="add del mod">
          <ac:chgData name="Miraga Aliyev" userId="8d60d527abe6adcc" providerId="LiveId" clId="{ACD68FC1-8C9A-4BC4-8671-6556B2B5666E}" dt="2023-10-01T07:04:51.910" v="5273"/>
          <ac:spMkLst>
            <pc:docMk/>
            <pc:sldMk cId="1924523291" sldId="287"/>
            <ac:spMk id="43" creationId="{02D2DA48-9AF7-C404-A62B-A13BAA7462A0}"/>
          </ac:spMkLst>
        </pc:spChg>
        <pc:spChg chg="add del mod">
          <ac:chgData name="Miraga Aliyev" userId="8d60d527abe6adcc" providerId="LiveId" clId="{ACD68FC1-8C9A-4BC4-8671-6556B2B5666E}" dt="2023-10-01T07:04:51.910" v="5273"/>
          <ac:spMkLst>
            <pc:docMk/>
            <pc:sldMk cId="1924523291" sldId="287"/>
            <ac:spMk id="44" creationId="{67FEEB75-9525-C6F8-5FCE-EF529D7E1E39}"/>
          </ac:spMkLst>
        </pc:spChg>
        <pc:spChg chg="add del mod">
          <ac:chgData name="Miraga Aliyev" userId="8d60d527abe6adcc" providerId="LiveId" clId="{ACD68FC1-8C9A-4BC4-8671-6556B2B5666E}" dt="2023-10-01T07:04:51.910" v="5273"/>
          <ac:spMkLst>
            <pc:docMk/>
            <pc:sldMk cId="1924523291" sldId="287"/>
            <ac:spMk id="45" creationId="{75200E1C-174D-8592-04CD-491E0C95E6E6}"/>
          </ac:spMkLst>
        </pc:spChg>
        <pc:spChg chg="add del mod">
          <ac:chgData name="Miraga Aliyev" userId="8d60d527abe6adcc" providerId="LiveId" clId="{ACD68FC1-8C9A-4BC4-8671-6556B2B5666E}" dt="2023-10-01T07:04:51.910" v="5273"/>
          <ac:spMkLst>
            <pc:docMk/>
            <pc:sldMk cId="1924523291" sldId="287"/>
            <ac:spMk id="46" creationId="{5A1CEA0E-31BE-A12E-AF54-35443F51C874}"/>
          </ac:spMkLst>
        </pc:spChg>
        <pc:spChg chg="add del mod">
          <ac:chgData name="Miraga Aliyev" userId="8d60d527abe6adcc" providerId="LiveId" clId="{ACD68FC1-8C9A-4BC4-8671-6556B2B5666E}" dt="2023-10-01T07:04:51.910" v="5273"/>
          <ac:spMkLst>
            <pc:docMk/>
            <pc:sldMk cId="1924523291" sldId="287"/>
            <ac:spMk id="47" creationId="{C4FE8AC9-7A43-091E-2BDF-8F6092520C2F}"/>
          </ac:spMkLst>
        </pc:spChg>
        <pc:spChg chg="add del mod">
          <ac:chgData name="Miraga Aliyev" userId="8d60d527abe6adcc" providerId="LiveId" clId="{ACD68FC1-8C9A-4BC4-8671-6556B2B5666E}" dt="2023-10-01T07:04:51.910" v="5273"/>
          <ac:spMkLst>
            <pc:docMk/>
            <pc:sldMk cId="1924523291" sldId="287"/>
            <ac:spMk id="48" creationId="{C1EC9962-06D5-DBBD-28CC-33978D24714D}"/>
          </ac:spMkLst>
        </pc:spChg>
        <pc:spChg chg="add del mod">
          <ac:chgData name="Miraga Aliyev" userId="8d60d527abe6adcc" providerId="LiveId" clId="{ACD68FC1-8C9A-4BC4-8671-6556B2B5666E}" dt="2023-10-01T07:04:51.910" v="5273"/>
          <ac:spMkLst>
            <pc:docMk/>
            <pc:sldMk cId="1924523291" sldId="287"/>
            <ac:spMk id="49" creationId="{68F6A529-1106-8812-A2AC-26FA7786CC14}"/>
          </ac:spMkLst>
        </pc:spChg>
        <pc:spChg chg="add mod">
          <ac:chgData name="Miraga Aliyev" userId="8d60d527abe6adcc" providerId="LiveId" clId="{ACD68FC1-8C9A-4BC4-8671-6556B2B5666E}" dt="2023-10-01T07:05:21.308" v="5279" actId="962"/>
          <ac:spMkLst>
            <pc:docMk/>
            <pc:sldMk cId="1924523291" sldId="287"/>
            <ac:spMk id="50" creationId="{A08E3AAC-1A5D-1110-F89E-AAB749621232}"/>
          </ac:spMkLst>
        </pc:spChg>
        <pc:spChg chg="add mod">
          <ac:chgData name="Miraga Aliyev" userId="8d60d527abe6adcc" providerId="LiveId" clId="{ACD68FC1-8C9A-4BC4-8671-6556B2B5666E}" dt="2023-10-01T07:05:23.416" v="5280" actId="962"/>
          <ac:spMkLst>
            <pc:docMk/>
            <pc:sldMk cId="1924523291" sldId="287"/>
            <ac:spMk id="51" creationId="{41DA53A3-B320-F10A-DDE2-6507F74BDDBD}"/>
          </ac:spMkLst>
        </pc:spChg>
        <pc:spChg chg="add mod">
          <ac:chgData name="Miraga Aliyev" userId="8d60d527abe6adcc" providerId="LiveId" clId="{ACD68FC1-8C9A-4BC4-8671-6556B2B5666E}" dt="2023-10-01T07:05:25.334" v="5281" actId="962"/>
          <ac:spMkLst>
            <pc:docMk/>
            <pc:sldMk cId="1924523291" sldId="287"/>
            <ac:spMk id="52" creationId="{35B4ED18-25C7-B3F0-6812-B9E53C8FD57F}"/>
          </ac:spMkLst>
        </pc:spChg>
        <pc:spChg chg="add mod">
          <ac:chgData name="Miraga Aliyev" userId="8d60d527abe6adcc" providerId="LiveId" clId="{ACD68FC1-8C9A-4BC4-8671-6556B2B5666E}" dt="2023-10-01T07:05:18.521" v="5278" actId="962"/>
          <ac:spMkLst>
            <pc:docMk/>
            <pc:sldMk cId="1924523291" sldId="287"/>
            <ac:spMk id="53" creationId="{7E5AB2A4-1230-3392-756E-1AB1324FC554}"/>
          </ac:spMkLst>
        </pc:spChg>
        <pc:spChg chg="add mod">
          <ac:chgData name="Miraga Aliyev" userId="8d60d527abe6adcc" providerId="LiveId" clId="{ACD68FC1-8C9A-4BC4-8671-6556B2B5666E}" dt="2023-10-01T07:10:44.101" v="5383" actId="1076"/>
          <ac:spMkLst>
            <pc:docMk/>
            <pc:sldMk cId="1924523291" sldId="287"/>
            <ac:spMk id="54" creationId="{F6ADEAA4-A00F-E799-4927-A1D05B7A4999}"/>
          </ac:spMkLst>
        </pc:spChg>
        <pc:picChg chg="add del">
          <ac:chgData name="Miraga Aliyev" userId="8d60d527abe6adcc" providerId="LiveId" clId="{ACD68FC1-8C9A-4BC4-8671-6556B2B5666E}" dt="2023-10-01T06:53:01.770" v="5112" actId="478"/>
          <ac:picMkLst>
            <pc:docMk/>
            <pc:sldMk cId="1924523291" sldId="287"/>
            <ac:picMk id="15" creationId="{CD983BDE-4D8B-1666-D6ED-340C7A15A72F}"/>
          </ac:picMkLst>
        </pc:picChg>
        <pc:cxnChg chg="mod">
          <ac:chgData name="Miraga Aliyev" userId="8d60d527abe6adcc" providerId="LiveId" clId="{ACD68FC1-8C9A-4BC4-8671-6556B2B5666E}" dt="2023-10-01T06:26:55.750" v="4786" actId="1076"/>
          <ac:cxnSpMkLst>
            <pc:docMk/>
            <pc:sldMk cId="1924523291" sldId="287"/>
            <ac:cxnSpMk id="21" creationId="{F678D9B9-2A14-C3DF-18D0-1D56EC8DEE16}"/>
          </ac:cxnSpMkLst>
        </pc:cxnChg>
        <pc:cxnChg chg="mod">
          <ac:chgData name="Miraga Aliyev" userId="8d60d527abe6adcc" providerId="LiveId" clId="{ACD68FC1-8C9A-4BC4-8671-6556B2B5666E}" dt="2023-10-01T06:26:55.750" v="4786" actId="1076"/>
          <ac:cxnSpMkLst>
            <pc:docMk/>
            <pc:sldMk cId="1924523291" sldId="287"/>
            <ac:cxnSpMk id="23" creationId="{E92DAEC0-7400-CA5C-60DE-C9B6FBC9C546}"/>
          </ac:cxnSpMkLst>
        </pc:cxnChg>
        <pc:cxnChg chg="mod">
          <ac:chgData name="Miraga Aliyev" userId="8d60d527abe6adcc" providerId="LiveId" clId="{ACD68FC1-8C9A-4BC4-8671-6556B2B5666E}" dt="2023-10-01T06:26:55.750" v="4786" actId="1076"/>
          <ac:cxnSpMkLst>
            <pc:docMk/>
            <pc:sldMk cId="1924523291" sldId="287"/>
            <ac:cxnSpMk id="24" creationId="{20027A67-2DE5-1BF0-8112-317DF556D7D7}"/>
          </ac:cxnSpMkLst>
        </pc:cxnChg>
        <pc:cxnChg chg="mod">
          <ac:chgData name="Miraga Aliyev" userId="8d60d527abe6adcc" providerId="LiveId" clId="{ACD68FC1-8C9A-4BC4-8671-6556B2B5666E}" dt="2023-10-01T06:26:55.750" v="4786" actId="1076"/>
          <ac:cxnSpMkLst>
            <pc:docMk/>
            <pc:sldMk cId="1924523291" sldId="287"/>
            <ac:cxnSpMk id="25" creationId="{D6D61F50-1729-97BC-F442-AA7C2314F38F}"/>
          </ac:cxnSpMkLst>
        </pc:cxnChg>
      </pc:sldChg>
      <pc:sldChg chg="addSp delSp modSp add mod">
        <pc:chgData name="Miraga Aliyev" userId="8d60d527abe6adcc" providerId="LiveId" clId="{ACD68FC1-8C9A-4BC4-8671-6556B2B5666E}" dt="2023-10-01T07:42:58.295" v="5730" actId="404"/>
        <pc:sldMkLst>
          <pc:docMk/>
          <pc:sldMk cId="545448399" sldId="288"/>
        </pc:sldMkLst>
        <pc:spChg chg="add mod modVis">
          <ac:chgData name="Miraga Aliyev" userId="8d60d527abe6adcc" providerId="LiveId" clId="{ACD68FC1-8C9A-4BC4-8671-6556B2B5666E}" dt="2023-10-01T07:03:54.696" v="5267" actId="14429"/>
          <ac:spMkLst>
            <pc:docMk/>
            <pc:sldMk cId="545448399" sldId="288"/>
            <ac:spMk id="3" creationId="{5EE2E5D0-0244-8827-8C42-DAC3778A8E97}"/>
          </ac:spMkLst>
        </pc:spChg>
        <pc:spChg chg="add mod">
          <ac:chgData name="Miraga Aliyev" userId="8d60d527abe6adcc" providerId="LiveId" clId="{ACD68FC1-8C9A-4BC4-8671-6556B2B5666E}" dt="2023-10-01T07:02:33.039" v="5258" actId="1076"/>
          <ac:spMkLst>
            <pc:docMk/>
            <pc:sldMk cId="545448399" sldId="288"/>
            <ac:spMk id="4" creationId="{9A5ED177-5D4D-F377-85E6-08D3C734146B}"/>
          </ac:spMkLst>
        </pc:spChg>
        <pc:spChg chg="add mod">
          <ac:chgData name="Miraga Aliyev" userId="8d60d527abe6adcc" providerId="LiveId" clId="{ACD68FC1-8C9A-4BC4-8671-6556B2B5666E}" dt="2023-10-01T07:42:58.295" v="5730" actId="404"/>
          <ac:spMkLst>
            <pc:docMk/>
            <pc:sldMk cId="545448399" sldId="288"/>
            <ac:spMk id="5" creationId="{687D1BD1-1186-4300-9EB3-18B60FFE61AC}"/>
          </ac:spMkLst>
        </pc:spChg>
        <pc:spChg chg="add mod">
          <ac:chgData name="Miraga Aliyev" userId="8d60d527abe6adcc" providerId="LiveId" clId="{ACD68FC1-8C9A-4BC4-8671-6556B2B5666E}" dt="2023-10-01T07:42:54.450" v="5726" actId="404"/>
          <ac:spMkLst>
            <pc:docMk/>
            <pc:sldMk cId="545448399" sldId="288"/>
            <ac:spMk id="6" creationId="{F7BBA8BA-B162-D8E1-CADF-823EACB79AA3}"/>
          </ac:spMkLst>
        </pc:spChg>
        <pc:spChg chg="del">
          <ac:chgData name="Miraga Aliyev" userId="8d60d527abe6adcc" providerId="LiveId" clId="{ACD68FC1-8C9A-4BC4-8671-6556B2B5666E}" dt="2023-10-01T07:00:55.249" v="5235" actId="478"/>
          <ac:spMkLst>
            <pc:docMk/>
            <pc:sldMk cId="545448399" sldId="288"/>
            <ac:spMk id="7" creationId="{A6BCAFC7-FAE7-0582-738F-F245A1477401}"/>
          </ac:spMkLst>
        </pc:spChg>
        <pc:spChg chg="add mod">
          <ac:chgData name="Miraga Aliyev" userId="8d60d527abe6adcc" providerId="LiveId" clId="{ACD68FC1-8C9A-4BC4-8671-6556B2B5666E}" dt="2023-10-01T07:10:48.940" v="5384"/>
          <ac:spMkLst>
            <pc:docMk/>
            <pc:sldMk cId="545448399" sldId="288"/>
            <ac:spMk id="8" creationId="{B37CE4D3-B6BE-AD45-7D6F-26BE6427F3B2}"/>
          </ac:spMkLst>
        </pc:spChg>
        <pc:spChg chg="del">
          <ac:chgData name="Miraga Aliyev" userId="8d60d527abe6adcc" providerId="LiveId" clId="{ACD68FC1-8C9A-4BC4-8671-6556B2B5666E}" dt="2023-10-01T07:00:55.249" v="5235" actId="478"/>
          <ac:spMkLst>
            <pc:docMk/>
            <pc:sldMk cId="545448399" sldId="288"/>
            <ac:spMk id="19" creationId="{77950EA1-BE28-8DDA-3863-46B519F9BF2C}"/>
          </ac:spMkLst>
        </pc:spChg>
        <pc:spChg chg="del">
          <ac:chgData name="Miraga Aliyev" userId="8d60d527abe6adcc" providerId="LiveId" clId="{ACD68FC1-8C9A-4BC4-8671-6556B2B5666E}" dt="2023-10-01T07:00:55.249" v="5235" actId="478"/>
          <ac:spMkLst>
            <pc:docMk/>
            <pc:sldMk cId="545448399" sldId="288"/>
            <ac:spMk id="29" creationId="{C7C9B320-4DD0-1E64-89E2-91D36DB0E96C}"/>
          </ac:spMkLst>
        </pc:spChg>
        <pc:spChg chg="del">
          <ac:chgData name="Miraga Aliyev" userId="8d60d527abe6adcc" providerId="LiveId" clId="{ACD68FC1-8C9A-4BC4-8671-6556B2B5666E}" dt="2023-10-01T07:00:55.249" v="5235" actId="478"/>
          <ac:spMkLst>
            <pc:docMk/>
            <pc:sldMk cId="545448399" sldId="288"/>
            <ac:spMk id="30" creationId="{B2C60BF0-C388-4246-BE2B-3C9EB80964A9}"/>
          </ac:spMkLst>
        </pc:spChg>
        <pc:spChg chg="mod">
          <ac:chgData name="Miraga Aliyev" userId="8d60d527abe6adcc" providerId="LiveId" clId="{ACD68FC1-8C9A-4BC4-8671-6556B2B5666E}" dt="2023-10-01T06:58:44.015" v="5206" actId="1076"/>
          <ac:spMkLst>
            <pc:docMk/>
            <pc:sldMk cId="545448399" sldId="288"/>
            <ac:spMk id="37" creationId="{12FC85BA-781D-CA92-3C5F-45974D833DFE}"/>
          </ac:spMkLst>
        </pc:spChg>
        <pc:spChg chg="mod">
          <ac:chgData name="Miraga Aliyev" userId="8d60d527abe6adcc" providerId="LiveId" clId="{ACD68FC1-8C9A-4BC4-8671-6556B2B5666E}" dt="2023-10-01T07:00:32.248" v="5233" actId="14861"/>
          <ac:spMkLst>
            <pc:docMk/>
            <pc:sldMk cId="545448399" sldId="288"/>
            <ac:spMk id="38" creationId="{97733718-C2DF-F897-A76E-5BF230DFC741}"/>
          </ac:spMkLst>
        </pc:spChg>
        <pc:spChg chg="mod">
          <ac:chgData name="Miraga Aliyev" userId="8d60d527abe6adcc" providerId="LiveId" clId="{ACD68FC1-8C9A-4BC4-8671-6556B2B5666E}" dt="2023-10-01T07:00:32.248" v="5233" actId="14861"/>
          <ac:spMkLst>
            <pc:docMk/>
            <pc:sldMk cId="545448399" sldId="288"/>
            <ac:spMk id="39" creationId="{3593FFBE-7B53-B0B3-7FDA-B47A066D1F11}"/>
          </ac:spMkLst>
        </pc:spChg>
        <pc:spChg chg="mod">
          <ac:chgData name="Miraga Aliyev" userId="8d60d527abe6adcc" providerId="LiveId" clId="{ACD68FC1-8C9A-4BC4-8671-6556B2B5666E}" dt="2023-10-01T07:00:32.248" v="5233" actId="14861"/>
          <ac:spMkLst>
            <pc:docMk/>
            <pc:sldMk cId="545448399" sldId="288"/>
            <ac:spMk id="40" creationId="{4F04EE1D-CF27-33DE-60A0-6B5C32ABA49B}"/>
          </ac:spMkLst>
        </pc:spChg>
        <pc:spChg chg="mod">
          <ac:chgData name="Miraga Aliyev" userId="8d60d527abe6adcc" providerId="LiveId" clId="{ACD68FC1-8C9A-4BC4-8671-6556B2B5666E}" dt="2023-10-01T07:00:32.248" v="5233" actId="14861"/>
          <ac:spMkLst>
            <pc:docMk/>
            <pc:sldMk cId="545448399" sldId="288"/>
            <ac:spMk id="41" creationId="{FDAF0238-796A-106B-3632-FCE106B3919A}"/>
          </ac:spMkLst>
        </pc:spChg>
        <pc:cxnChg chg="del">
          <ac:chgData name="Miraga Aliyev" userId="8d60d527abe6adcc" providerId="LiveId" clId="{ACD68FC1-8C9A-4BC4-8671-6556B2B5666E}" dt="2023-10-01T07:00:55.249" v="5235" actId="478"/>
          <ac:cxnSpMkLst>
            <pc:docMk/>
            <pc:sldMk cId="545448399" sldId="288"/>
            <ac:cxnSpMk id="21" creationId="{F678D9B9-2A14-C3DF-18D0-1D56EC8DEE16}"/>
          </ac:cxnSpMkLst>
        </pc:cxnChg>
        <pc:cxnChg chg="del">
          <ac:chgData name="Miraga Aliyev" userId="8d60d527abe6adcc" providerId="LiveId" clId="{ACD68FC1-8C9A-4BC4-8671-6556B2B5666E}" dt="2023-10-01T07:00:55.249" v="5235" actId="478"/>
          <ac:cxnSpMkLst>
            <pc:docMk/>
            <pc:sldMk cId="545448399" sldId="288"/>
            <ac:cxnSpMk id="23" creationId="{E92DAEC0-7400-CA5C-60DE-C9B6FBC9C546}"/>
          </ac:cxnSpMkLst>
        </pc:cxnChg>
        <pc:cxnChg chg="del">
          <ac:chgData name="Miraga Aliyev" userId="8d60d527abe6adcc" providerId="LiveId" clId="{ACD68FC1-8C9A-4BC4-8671-6556B2B5666E}" dt="2023-10-01T07:00:55.249" v="5235" actId="478"/>
          <ac:cxnSpMkLst>
            <pc:docMk/>
            <pc:sldMk cId="545448399" sldId="288"/>
            <ac:cxnSpMk id="24" creationId="{20027A67-2DE5-1BF0-8112-317DF556D7D7}"/>
          </ac:cxnSpMkLst>
        </pc:cxnChg>
        <pc:cxnChg chg="del">
          <ac:chgData name="Miraga Aliyev" userId="8d60d527abe6adcc" providerId="LiveId" clId="{ACD68FC1-8C9A-4BC4-8671-6556B2B5666E}" dt="2023-10-01T07:00:55.249" v="5235" actId="478"/>
          <ac:cxnSpMkLst>
            <pc:docMk/>
            <pc:sldMk cId="545448399" sldId="288"/>
            <ac:cxnSpMk id="25" creationId="{D6D61F50-1729-97BC-F442-AA7C2314F38F}"/>
          </ac:cxnSpMkLst>
        </pc:cxnChg>
      </pc:sldChg>
      <pc:sldChg chg="addSp delSp modSp add del mod">
        <pc:chgData name="Miraga Aliyev" userId="8d60d527abe6adcc" providerId="LiveId" clId="{ACD68FC1-8C9A-4BC4-8671-6556B2B5666E}" dt="2023-10-01T06:50:39.700" v="5090" actId="47"/>
        <pc:sldMkLst>
          <pc:docMk/>
          <pc:sldMk cId="1000066842" sldId="288"/>
        </pc:sldMkLst>
        <pc:spChg chg="del mod">
          <ac:chgData name="Miraga Aliyev" userId="8d60d527abe6adcc" providerId="LiveId" clId="{ACD68FC1-8C9A-4BC4-8671-6556B2B5666E}" dt="2023-10-01T06:39:57.958" v="5002" actId="478"/>
          <ac:spMkLst>
            <pc:docMk/>
            <pc:sldMk cId="1000066842" sldId="288"/>
            <ac:spMk id="3" creationId="{DCAB85FE-73E1-24FD-87C5-A070553A9707}"/>
          </ac:spMkLst>
        </pc:spChg>
        <pc:spChg chg="del mod">
          <ac:chgData name="Miraga Aliyev" userId="8d60d527abe6adcc" providerId="LiveId" clId="{ACD68FC1-8C9A-4BC4-8671-6556B2B5666E}" dt="2023-10-01T06:39:57.958" v="5002" actId="478"/>
          <ac:spMkLst>
            <pc:docMk/>
            <pc:sldMk cId="1000066842" sldId="288"/>
            <ac:spMk id="4" creationId="{C6033BCA-4D76-D0F2-B6D3-4C9630ACB00D}"/>
          </ac:spMkLst>
        </pc:spChg>
        <pc:spChg chg="del mod">
          <ac:chgData name="Miraga Aliyev" userId="8d60d527abe6adcc" providerId="LiveId" clId="{ACD68FC1-8C9A-4BC4-8671-6556B2B5666E}" dt="2023-10-01T06:39:57.958" v="5002" actId="478"/>
          <ac:spMkLst>
            <pc:docMk/>
            <pc:sldMk cId="1000066842" sldId="288"/>
            <ac:spMk id="5" creationId="{C8B4D911-3D30-5B9C-39F7-667B7C67CE84}"/>
          </ac:spMkLst>
        </pc:spChg>
        <pc:spChg chg="del mod">
          <ac:chgData name="Miraga Aliyev" userId="8d60d527abe6adcc" providerId="LiveId" clId="{ACD68FC1-8C9A-4BC4-8671-6556B2B5666E}" dt="2023-10-01T06:39:57.958" v="5002" actId="478"/>
          <ac:spMkLst>
            <pc:docMk/>
            <pc:sldMk cId="1000066842" sldId="288"/>
            <ac:spMk id="6" creationId="{E3452585-0C66-F81A-6866-BAE11B429A02}"/>
          </ac:spMkLst>
        </pc:spChg>
        <pc:spChg chg="del mod">
          <ac:chgData name="Miraga Aliyev" userId="8d60d527abe6adcc" providerId="LiveId" clId="{ACD68FC1-8C9A-4BC4-8671-6556B2B5666E}" dt="2023-10-01T06:36:27.154" v="4954" actId="478"/>
          <ac:spMkLst>
            <pc:docMk/>
            <pc:sldMk cId="1000066842" sldId="288"/>
            <ac:spMk id="8" creationId="{B5D58F9E-1F15-6DB4-259D-C545F3C22DF5}"/>
          </ac:spMkLst>
        </pc:spChg>
        <pc:spChg chg="del mod">
          <ac:chgData name="Miraga Aliyev" userId="8d60d527abe6adcc" providerId="LiveId" clId="{ACD68FC1-8C9A-4BC4-8671-6556B2B5666E}" dt="2023-10-01T06:36:28.366" v="4955" actId="478"/>
          <ac:spMkLst>
            <pc:docMk/>
            <pc:sldMk cId="1000066842" sldId="288"/>
            <ac:spMk id="9" creationId="{016A0FCF-DFAB-430D-3157-4C9B06979C9D}"/>
          </ac:spMkLst>
        </pc:spChg>
        <pc:spChg chg="del mod">
          <ac:chgData name="Miraga Aliyev" userId="8d60d527abe6adcc" providerId="LiveId" clId="{ACD68FC1-8C9A-4BC4-8671-6556B2B5666E}" dt="2023-10-01T06:36:29.204" v="4956" actId="478"/>
          <ac:spMkLst>
            <pc:docMk/>
            <pc:sldMk cId="1000066842" sldId="288"/>
            <ac:spMk id="10" creationId="{731C362D-C6D0-DCC5-4926-817436BFB67F}"/>
          </ac:spMkLst>
        </pc:spChg>
        <pc:spChg chg="del mod">
          <ac:chgData name="Miraga Aliyev" userId="8d60d527abe6adcc" providerId="LiveId" clId="{ACD68FC1-8C9A-4BC4-8671-6556B2B5666E}" dt="2023-10-01T06:36:30.300" v="4957" actId="478"/>
          <ac:spMkLst>
            <pc:docMk/>
            <pc:sldMk cId="1000066842" sldId="288"/>
            <ac:spMk id="11" creationId="{E1749731-182D-1167-709D-BF0D90A4DD6D}"/>
          </ac:spMkLst>
        </pc:spChg>
        <pc:spChg chg="add mod">
          <ac:chgData name="Miraga Aliyev" userId="8d60d527abe6adcc" providerId="LiveId" clId="{ACD68FC1-8C9A-4BC4-8671-6556B2B5666E}" dt="2023-10-01T06:40:13.575" v="5004" actId="962"/>
          <ac:spMkLst>
            <pc:docMk/>
            <pc:sldMk cId="1000066842" sldId="288"/>
            <ac:spMk id="12" creationId="{1924044A-42CA-7887-EC0B-D110207EE376}"/>
          </ac:spMkLst>
        </pc:spChg>
        <pc:spChg chg="add mod">
          <ac:chgData name="Miraga Aliyev" userId="8d60d527abe6adcc" providerId="LiveId" clId="{ACD68FC1-8C9A-4BC4-8671-6556B2B5666E}" dt="2023-10-01T06:40:16.489" v="5005" actId="962"/>
          <ac:spMkLst>
            <pc:docMk/>
            <pc:sldMk cId="1000066842" sldId="288"/>
            <ac:spMk id="13" creationId="{9EEC8F2E-EFB2-2F02-21C1-A1EC42D0A61C}"/>
          </ac:spMkLst>
        </pc:spChg>
        <pc:spChg chg="add mod">
          <ac:chgData name="Miraga Aliyev" userId="8d60d527abe6adcc" providerId="LiveId" clId="{ACD68FC1-8C9A-4BC4-8671-6556B2B5666E}" dt="2023-10-01T06:40:19.762" v="5006" actId="962"/>
          <ac:spMkLst>
            <pc:docMk/>
            <pc:sldMk cId="1000066842" sldId="288"/>
            <ac:spMk id="14" creationId="{056C9F2E-83C3-17D6-0478-57B16D24C374}"/>
          </ac:spMkLst>
        </pc:spChg>
        <pc:spChg chg="add mod">
          <ac:chgData name="Miraga Aliyev" userId="8d60d527abe6adcc" providerId="LiveId" clId="{ACD68FC1-8C9A-4BC4-8671-6556B2B5666E}" dt="2023-10-01T06:40:22.834" v="5007" actId="962"/>
          <ac:spMkLst>
            <pc:docMk/>
            <pc:sldMk cId="1000066842" sldId="288"/>
            <ac:spMk id="15" creationId="{14033E1A-5AED-4055-1F3F-D863C5BD173B}"/>
          </ac:spMkLst>
        </pc:spChg>
        <pc:spChg chg="add mod">
          <ac:chgData name="Miraga Aliyev" userId="8d60d527abe6adcc" providerId="LiveId" clId="{ACD68FC1-8C9A-4BC4-8671-6556B2B5666E}" dt="2023-10-01T06:39:58.299" v="5003"/>
          <ac:spMkLst>
            <pc:docMk/>
            <pc:sldMk cId="1000066842" sldId="288"/>
            <ac:spMk id="16" creationId="{9292F4E1-91E9-30F5-2ABE-82E7ED87C870}"/>
          </ac:spMkLst>
        </pc:spChg>
        <pc:spChg chg="add mod">
          <ac:chgData name="Miraga Aliyev" userId="8d60d527abe6adcc" providerId="LiveId" clId="{ACD68FC1-8C9A-4BC4-8671-6556B2B5666E}" dt="2023-10-01T06:39:58.299" v="5003"/>
          <ac:spMkLst>
            <pc:docMk/>
            <pc:sldMk cId="1000066842" sldId="288"/>
            <ac:spMk id="17" creationId="{C84FD322-367B-D80D-14E1-FDEEF9F5950E}"/>
          </ac:spMkLst>
        </pc:spChg>
        <pc:spChg chg="add mod">
          <ac:chgData name="Miraga Aliyev" userId="8d60d527abe6adcc" providerId="LiveId" clId="{ACD68FC1-8C9A-4BC4-8671-6556B2B5666E}" dt="2023-10-01T06:45:07.950" v="5049" actId="123"/>
          <ac:spMkLst>
            <pc:docMk/>
            <pc:sldMk cId="1000066842" sldId="288"/>
            <ac:spMk id="18" creationId="{9038081E-4ABA-6E38-B050-203749D3EA9C}"/>
          </ac:spMkLst>
        </pc:spChg>
        <pc:spChg chg="add mod">
          <ac:chgData name="Miraga Aliyev" userId="8d60d527abe6adcc" providerId="LiveId" clId="{ACD68FC1-8C9A-4BC4-8671-6556B2B5666E}" dt="2023-10-01T06:39:58.299" v="5003"/>
          <ac:spMkLst>
            <pc:docMk/>
            <pc:sldMk cId="1000066842" sldId="288"/>
            <ac:spMk id="20" creationId="{EC1C2238-152A-7A94-48D1-C81ADEA9E8F8}"/>
          </ac:spMkLst>
        </pc:spChg>
      </pc:sldChg>
      <pc:sldChg chg="addSp delSp modSp add del mod">
        <pc:chgData name="Miraga Aliyev" userId="8d60d527abe6adcc" providerId="LiveId" clId="{ACD68FC1-8C9A-4BC4-8671-6556B2B5666E}" dt="2023-10-01T06:51:40.145" v="5103" actId="47"/>
        <pc:sldMkLst>
          <pc:docMk/>
          <pc:sldMk cId="2252860399" sldId="288"/>
        </pc:sldMkLst>
        <pc:spChg chg="del">
          <ac:chgData name="Miraga Aliyev" userId="8d60d527abe6adcc" providerId="LiveId" clId="{ACD68FC1-8C9A-4BC4-8671-6556B2B5666E}" dt="2023-10-01T06:51:38.838" v="5102" actId="478"/>
          <ac:spMkLst>
            <pc:docMk/>
            <pc:sldMk cId="2252860399" sldId="288"/>
            <ac:spMk id="3" creationId="{DCAB85FE-73E1-24FD-87C5-A070553A9707}"/>
          </ac:spMkLst>
        </pc:spChg>
        <pc:spChg chg="del">
          <ac:chgData name="Miraga Aliyev" userId="8d60d527abe6adcc" providerId="LiveId" clId="{ACD68FC1-8C9A-4BC4-8671-6556B2B5666E}" dt="2023-10-01T06:51:38.838" v="5102" actId="478"/>
          <ac:spMkLst>
            <pc:docMk/>
            <pc:sldMk cId="2252860399" sldId="288"/>
            <ac:spMk id="4" creationId="{C6033BCA-4D76-D0F2-B6D3-4C9630ACB00D}"/>
          </ac:spMkLst>
        </pc:spChg>
        <pc:spChg chg="del">
          <ac:chgData name="Miraga Aliyev" userId="8d60d527abe6adcc" providerId="LiveId" clId="{ACD68FC1-8C9A-4BC4-8671-6556B2B5666E}" dt="2023-10-01T06:51:38.838" v="5102" actId="478"/>
          <ac:spMkLst>
            <pc:docMk/>
            <pc:sldMk cId="2252860399" sldId="288"/>
            <ac:spMk id="5" creationId="{C8B4D911-3D30-5B9C-39F7-667B7C67CE84}"/>
          </ac:spMkLst>
        </pc:spChg>
        <pc:spChg chg="del">
          <ac:chgData name="Miraga Aliyev" userId="8d60d527abe6adcc" providerId="LiveId" clId="{ACD68FC1-8C9A-4BC4-8671-6556B2B5666E}" dt="2023-10-01T06:51:38.838" v="5102" actId="478"/>
          <ac:spMkLst>
            <pc:docMk/>
            <pc:sldMk cId="2252860399" sldId="288"/>
            <ac:spMk id="6" creationId="{E3452585-0C66-F81A-6866-BAE11B429A02}"/>
          </ac:spMkLst>
        </pc:spChg>
        <pc:spChg chg="add del mod">
          <ac:chgData name="Miraga Aliyev" userId="8d60d527abe6adcc" providerId="LiveId" clId="{ACD68FC1-8C9A-4BC4-8671-6556B2B5666E}" dt="2023-10-01T06:51:37.992" v="5101" actId="478"/>
          <ac:spMkLst>
            <pc:docMk/>
            <pc:sldMk cId="2252860399" sldId="288"/>
            <ac:spMk id="8" creationId="{2775C14F-D1DD-3C6F-87B1-261717B1F668}"/>
          </ac:spMkLst>
        </pc:spChg>
      </pc:sldChg>
      <pc:sldChg chg="delSp modSp add del mod">
        <pc:chgData name="Miraga Aliyev" userId="8d60d527abe6adcc" providerId="LiveId" clId="{ACD68FC1-8C9A-4BC4-8671-6556B2B5666E}" dt="2023-10-01T06:34:30.672" v="4917" actId="47"/>
        <pc:sldMkLst>
          <pc:docMk/>
          <pc:sldMk cId="2967090833" sldId="288"/>
        </pc:sldMkLst>
        <pc:spChg chg="mod">
          <ac:chgData name="Miraga Aliyev" userId="8d60d527abe6adcc" providerId="LiveId" clId="{ACD68FC1-8C9A-4BC4-8671-6556B2B5666E}" dt="2023-10-01T06:33:22.495" v="4911" actId="1076"/>
          <ac:spMkLst>
            <pc:docMk/>
            <pc:sldMk cId="2967090833" sldId="288"/>
            <ac:spMk id="2" creationId="{4B6065E6-DDFB-8EE0-D9CD-F97D678DF79C}"/>
          </ac:spMkLst>
        </pc:spChg>
        <pc:spChg chg="del mod">
          <ac:chgData name="Miraga Aliyev" userId="8d60d527abe6adcc" providerId="LiveId" clId="{ACD68FC1-8C9A-4BC4-8671-6556B2B5666E}" dt="2023-10-01T06:34:29.595" v="4916" actId="478"/>
          <ac:spMkLst>
            <pc:docMk/>
            <pc:sldMk cId="2967090833" sldId="288"/>
            <ac:spMk id="3" creationId="{DCAB85FE-73E1-24FD-87C5-A070553A9707}"/>
          </ac:spMkLst>
        </pc:spChg>
        <pc:spChg chg="del mod">
          <ac:chgData name="Miraga Aliyev" userId="8d60d527abe6adcc" providerId="LiveId" clId="{ACD68FC1-8C9A-4BC4-8671-6556B2B5666E}" dt="2023-10-01T06:34:29.595" v="4916" actId="478"/>
          <ac:spMkLst>
            <pc:docMk/>
            <pc:sldMk cId="2967090833" sldId="288"/>
            <ac:spMk id="4" creationId="{C6033BCA-4D76-D0F2-B6D3-4C9630ACB00D}"/>
          </ac:spMkLst>
        </pc:spChg>
        <pc:spChg chg="del mod">
          <ac:chgData name="Miraga Aliyev" userId="8d60d527abe6adcc" providerId="LiveId" clId="{ACD68FC1-8C9A-4BC4-8671-6556B2B5666E}" dt="2023-10-01T06:34:29.595" v="4916" actId="478"/>
          <ac:spMkLst>
            <pc:docMk/>
            <pc:sldMk cId="2967090833" sldId="288"/>
            <ac:spMk id="5" creationId="{C8B4D911-3D30-5B9C-39F7-667B7C67CE84}"/>
          </ac:spMkLst>
        </pc:spChg>
        <pc:spChg chg="del mod">
          <ac:chgData name="Miraga Aliyev" userId="8d60d527abe6adcc" providerId="LiveId" clId="{ACD68FC1-8C9A-4BC4-8671-6556B2B5666E}" dt="2023-10-01T06:34:29.595" v="4916" actId="478"/>
          <ac:spMkLst>
            <pc:docMk/>
            <pc:sldMk cId="2967090833" sldId="288"/>
            <ac:spMk id="6" creationId="{E3452585-0C66-F81A-6866-BAE11B429A02}"/>
          </ac:spMkLst>
        </pc:spChg>
      </pc:sldChg>
      <pc:sldChg chg="addSp delSp modSp add del mod">
        <pc:chgData name="Miraga Aliyev" userId="8d60d527abe6adcc" providerId="LiveId" clId="{ACD68FC1-8C9A-4BC4-8671-6556B2B5666E}" dt="2023-10-01T06:58:18.663" v="5202" actId="47"/>
        <pc:sldMkLst>
          <pc:docMk/>
          <pc:sldMk cId="3370581512" sldId="288"/>
        </pc:sldMkLst>
        <pc:spChg chg="add mod">
          <ac:chgData name="Miraga Aliyev" userId="8d60d527abe6adcc" providerId="LiveId" clId="{ACD68FC1-8C9A-4BC4-8671-6556B2B5666E}" dt="2023-10-01T06:58:08.634" v="5201" actId="1076"/>
          <ac:spMkLst>
            <pc:docMk/>
            <pc:sldMk cId="3370581512" sldId="288"/>
            <ac:spMk id="3" creationId="{12DF2436-B907-BE6B-FCB1-12C05BDBA998}"/>
          </ac:spMkLst>
        </pc:spChg>
        <pc:spChg chg="del mod">
          <ac:chgData name="Miraga Aliyev" userId="8d60d527abe6adcc" providerId="LiveId" clId="{ACD68FC1-8C9A-4BC4-8671-6556B2B5666E}" dt="2023-10-01T06:57:56.360" v="5198" actId="478"/>
          <ac:spMkLst>
            <pc:docMk/>
            <pc:sldMk cId="3370581512" sldId="288"/>
            <ac:spMk id="37" creationId="{12FC85BA-781D-CA92-3C5F-45974D833DFE}"/>
          </ac:spMkLst>
        </pc:spChg>
        <pc:spChg chg="mod">
          <ac:chgData name="Miraga Aliyev" userId="8d60d527abe6adcc" providerId="LiveId" clId="{ACD68FC1-8C9A-4BC4-8671-6556B2B5666E}" dt="2023-10-01T06:58:01.913" v="5199" actId="1076"/>
          <ac:spMkLst>
            <pc:docMk/>
            <pc:sldMk cId="3370581512" sldId="288"/>
            <ac:spMk id="41" creationId="{FDAF0238-796A-106B-3632-FCE106B3919A}"/>
          </ac:spMkLst>
        </pc:spChg>
      </pc:sldChg>
      <pc:sldChg chg="addSp delSp modSp add del mod">
        <pc:chgData name="Miraga Aliyev" userId="8d60d527abe6adcc" providerId="LiveId" clId="{ACD68FC1-8C9A-4BC4-8671-6556B2B5666E}" dt="2023-10-01T06:50:40.311" v="5091" actId="47"/>
        <pc:sldMkLst>
          <pc:docMk/>
          <pc:sldMk cId="274983259" sldId="289"/>
        </pc:sldMkLst>
        <pc:spChg chg="del mod">
          <ac:chgData name="Miraga Aliyev" userId="8d60d527abe6adcc" providerId="LiveId" clId="{ACD68FC1-8C9A-4BC4-8671-6556B2B5666E}" dt="2023-10-01T06:47:50.112" v="5057" actId="478"/>
          <ac:spMkLst>
            <pc:docMk/>
            <pc:sldMk cId="274983259" sldId="289"/>
            <ac:spMk id="3" creationId="{DCAB85FE-73E1-24FD-87C5-A070553A9707}"/>
          </ac:spMkLst>
        </pc:spChg>
        <pc:spChg chg="del mod">
          <ac:chgData name="Miraga Aliyev" userId="8d60d527abe6adcc" providerId="LiveId" clId="{ACD68FC1-8C9A-4BC4-8671-6556B2B5666E}" dt="2023-10-01T06:47:50.903" v="5059" actId="478"/>
          <ac:spMkLst>
            <pc:docMk/>
            <pc:sldMk cId="274983259" sldId="289"/>
            <ac:spMk id="4" creationId="{C6033BCA-4D76-D0F2-B6D3-4C9630ACB00D}"/>
          </ac:spMkLst>
        </pc:spChg>
        <pc:spChg chg="del mod">
          <ac:chgData name="Miraga Aliyev" userId="8d60d527abe6adcc" providerId="LiveId" clId="{ACD68FC1-8C9A-4BC4-8671-6556B2B5666E}" dt="2023-10-01T06:47:49.569" v="5056" actId="478"/>
          <ac:spMkLst>
            <pc:docMk/>
            <pc:sldMk cId="274983259" sldId="289"/>
            <ac:spMk id="5" creationId="{C8B4D911-3D30-5B9C-39F7-667B7C67CE84}"/>
          </ac:spMkLst>
        </pc:spChg>
        <pc:spChg chg="del mod">
          <ac:chgData name="Miraga Aliyev" userId="8d60d527abe6adcc" providerId="LiveId" clId="{ACD68FC1-8C9A-4BC4-8671-6556B2B5666E}" dt="2023-10-01T06:47:50.587" v="5058" actId="478"/>
          <ac:spMkLst>
            <pc:docMk/>
            <pc:sldMk cId="274983259" sldId="289"/>
            <ac:spMk id="6" creationId="{E3452585-0C66-F81A-6866-BAE11B429A02}"/>
          </ac:spMkLst>
        </pc:spChg>
        <pc:spChg chg="add mod">
          <ac:chgData name="Miraga Aliyev" userId="8d60d527abe6adcc" providerId="LiveId" clId="{ACD68FC1-8C9A-4BC4-8671-6556B2B5666E}" dt="2023-10-01T06:41:21.008" v="5019" actId="1076"/>
          <ac:spMkLst>
            <pc:docMk/>
            <pc:sldMk cId="274983259" sldId="289"/>
            <ac:spMk id="8" creationId="{304984C3-27B8-0779-21C8-EAC5B476B874}"/>
          </ac:spMkLst>
        </pc:spChg>
        <pc:spChg chg="add mod">
          <ac:chgData name="Miraga Aliyev" userId="8d60d527abe6adcc" providerId="LiveId" clId="{ACD68FC1-8C9A-4BC4-8671-6556B2B5666E}" dt="2023-10-01T06:40:48.755" v="5011" actId="962"/>
          <ac:spMkLst>
            <pc:docMk/>
            <pc:sldMk cId="274983259" sldId="289"/>
            <ac:spMk id="9" creationId="{8C17E8B8-9216-B5B8-D476-2DA6ACBAA9AA}"/>
          </ac:spMkLst>
        </pc:spChg>
        <pc:spChg chg="add mod">
          <ac:chgData name="Miraga Aliyev" userId="8d60d527abe6adcc" providerId="LiveId" clId="{ACD68FC1-8C9A-4BC4-8671-6556B2B5666E}" dt="2023-10-01T06:40:53.427" v="5013" actId="962"/>
          <ac:spMkLst>
            <pc:docMk/>
            <pc:sldMk cId="274983259" sldId="289"/>
            <ac:spMk id="10" creationId="{C2DCCE46-C1F5-F6B2-B70E-9F0CE54BBA6C}"/>
          </ac:spMkLst>
        </pc:spChg>
        <pc:spChg chg="add mod">
          <ac:chgData name="Miraga Aliyev" userId="8d60d527abe6adcc" providerId="LiveId" clId="{ACD68FC1-8C9A-4BC4-8671-6556B2B5666E}" dt="2023-10-01T06:40:51.342" v="5012" actId="962"/>
          <ac:spMkLst>
            <pc:docMk/>
            <pc:sldMk cId="274983259" sldId="289"/>
            <ac:spMk id="11" creationId="{3544D801-B62A-C8AB-4D03-78781CB21946}"/>
          </ac:spMkLst>
        </pc:spChg>
        <pc:spChg chg="del mod">
          <ac:chgData name="Miraga Aliyev" userId="8d60d527abe6adcc" providerId="LiveId" clId="{ACD68FC1-8C9A-4BC4-8671-6556B2B5666E}" dt="2023-10-01T06:37:15.445" v="4963" actId="478"/>
          <ac:spMkLst>
            <pc:docMk/>
            <pc:sldMk cId="274983259" sldId="289"/>
            <ac:spMk id="12" creationId="{1924044A-42CA-7887-EC0B-D110207EE376}"/>
          </ac:spMkLst>
        </pc:spChg>
        <pc:spChg chg="del mod">
          <ac:chgData name="Miraga Aliyev" userId="8d60d527abe6adcc" providerId="LiveId" clId="{ACD68FC1-8C9A-4BC4-8671-6556B2B5666E}" dt="2023-10-01T06:37:24.294" v="4968" actId="478"/>
          <ac:spMkLst>
            <pc:docMk/>
            <pc:sldMk cId="274983259" sldId="289"/>
            <ac:spMk id="13" creationId="{9EEC8F2E-EFB2-2F02-21C1-A1EC42D0A61C}"/>
          </ac:spMkLst>
        </pc:spChg>
        <pc:spChg chg="del mod">
          <ac:chgData name="Miraga Aliyev" userId="8d60d527abe6adcc" providerId="LiveId" clId="{ACD68FC1-8C9A-4BC4-8671-6556B2B5666E}" dt="2023-10-01T06:37:43.007" v="4978" actId="478"/>
          <ac:spMkLst>
            <pc:docMk/>
            <pc:sldMk cId="274983259" sldId="289"/>
            <ac:spMk id="14" creationId="{056C9F2E-83C3-17D6-0478-57B16D24C374}"/>
          </ac:spMkLst>
        </pc:spChg>
        <pc:spChg chg="del mod">
          <ac:chgData name="Miraga Aliyev" userId="8d60d527abe6adcc" providerId="LiveId" clId="{ACD68FC1-8C9A-4BC4-8671-6556B2B5666E}" dt="2023-10-01T06:37:33.773" v="4973" actId="478"/>
          <ac:spMkLst>
            <pc:docMk/>
            <pc:sldMk cId="274983259" sldId="289"/>
            <ac:spMk id="15" creationId="{14033E1A-5AED-4055-1F3F-D863C5BD173B}"/>
          </ac:spMkLst>
        </pc:spChg>
        <pc:spChg chg="add del mod">
          <ac:chgData name="Miraga Aliyev" userId="8d60d527abe6adcc" providerId="LiveId" clId="{ACD68FC1-8C9A-4BC4-8671-6556B2B5666E}" dt="2023-10-01T06:40:35.251" v="5009" actId="478"/>
          <ac:spMkLst>
            <pc:docMk/>
            <pc:sldMk cId="274983259" sldId="289"/>
            <ac:spMk id="16" creationId="{02E420BC-5AD4-D1C5-976B-F4D522E291F9}"/>
          </ac:spMkLst>
        </pc:spChg>
        <pc:spChg chg="add del mod">
          <ac:chgData name="Miraga Aliyev" userId="8d60d527abe6adcc" providerId="LiveId" clId="{ACD68FC1-8C9A-4BC4-8671-6556B2B5666E}" dt="2023-10-01T06:40:35.251" v="5009" actId="478"/>
          <ac:spMkLst>
            <pc:docMk/>
            <pc:sldMk cId="274983259" sldId="289"/>
            <ac:spMk id="17" creationId="{18FB0668-2EA2-7994-5C5B-4FBF7B682A7A}"/>
          </ac:spMkLst>
        </pc:spChg>
        <pc:spChg chg="add del mod">
          <ac:chgData name="Miraga Aliyev" userId="8d60d527abe6adcc" providerId="LiveId" clId="{ACD68FC1-8C9A-4BC4-8671-6556B2B5666E}" dt="2023-10-01T06:40:35.251" v="5009" actId="478"/>
          <ac:spMkLst>
            <pc:docMk/>
            <pc:sldMk cId="274983259" sldId="289"/>
            <ac:spMk id="18" creationId="{4BB07180-D4CB-18E2-1BB4-AD2871FD529B}"/>
          </ac:spMkLst>
        </pc:spChg>
        <pc:spChg chg="add del mod">
          <ac:chgData name="Miraga Aliyev" userId="8d60d527abe6adcc" providerId="LiveId" clId="{ACD68FC1-8C9A-4BC4-8671-6556B2B5666E}" dt="2023-10-01T06:40:35.251" v="5009" actId="478"/>
          <ac:spMkLst>
            <pc:docMk/>
            <pc:sldMk cId="274983259" sldId="289"/>
            <ac:spMk id="20" creationId="{B6E13682-EF43-EAF0-8292-53366A74F9AE}"/>
          </ac:spMkLst>
        </pc:spChg>
        <pc:spChg chg="add del mod">
          <ac:chgData name="Miraga Aliyev" userId="8d60d527abe6adcc" providerId="LiveId" clId="{ACD68FC1-8C9A-4BC4-8671-6556B2B5666E}" dt="2023-10-01T06:46:22.992" v="5055" actId="478"/>
          <ac:spMkLst>
            <pc:docMk/>
            <pc:sldMk cId="274983259" sldId="289"/>
            <ac:spMk id="22" creationId="{38891B1E-D470-0600-A8E5-DC15E767467D}"/>
          </ac:spMkLst>
        </pc:spChg>
        <pc:spChg chg="add del mod">
          <ac:chgData name="Miraga Aliyev" userId="8d60d527abe6adcc" providerId="LiveId" clId="{ACD68FC1-8C9A-4BC4-8671-6556B2B5666E}" dt="2023-10-01T06:46:22.519" v="5054" actId="478"/>
          <ac:spMkLst>
            <pc:docMk/>
            <pc:sldMk cId="274983259" sldId="289"/>
            <ac:spMk id="26" creationId="{E37E44EC-FE45-329A-C261-36CBF22FD8FA}"/>
          </ac:spMkLst>
        </pc:spChg>
        <pc:spChg chg="add del mod">
          <ac:chgData name="Miraga Aliyev" userId="8d60d527abe6adcc" providerId="LiveId" clId="{ACD68FC1-8C9A-4BC4-8671-6556B2B5666E}" dt="2023-10-01T06:46:21.345" v="5052" actId="478"/>
          <ac:spMkLst>
            <pc:docMk/>
            <pc:sldMk cId="274983259" sldId="289"/>
            <ac:spMk id="27" creationId="{803ED6E1-0E48-2E7A-7691-05293809D7F5}"/>
          </ac:spMkLst>
        </pc:spChg>
        <pc:spChg chg="add del mod">
          <ac:chgData name="Miraga Aliyev" userId="8d60d527abe6adcc" providerId="LiveId" clId="{ACD68FC1-8C9A-4BC4-8671-6556B2B5666E}" dt="2023-10-01T06:46:21.788" v="5053" actId="478"/>
          <ac:spMkLst>
            <pc:docMk/>
            <pc:sldMk cId="274983259" sldId="289"/>
            <ac:spMk id="28" creationId="{12FD76BB-A885-ABC1-B537-F5C807E6BBFF}"/>
          </ac:spMkLst>
        </pc:spChg>
        <pc:spChg chg="add del mod">
          <ac:chgData name="Miraga Aliyev" userId="8d60d527abe6adcc" providerId="LiveId" clId="{ACD68FC1-8C9A-4BC4-8671-6556B2B5666E}" dt="2023-10-01T06:48:08.386" v="5063"/>
          <ac:spMkLst>
            <pc:docMk/>
            <pc:sldMk cId="274983259" sldId="289"/>
            <ac:spMk id="31" creationId="{BE06A2EB-9439-E466-3D69-8BBAFA697AE9}"/>
          </ac:spMkLst>
        </pc:spChg>
        <pc:spChg chg="add del mod">
          <ac:chgData name="Miraga Aliyev" userId="8d60d527abe6adcc" providerId="LiveId" clId="{ACD68FC1-8C9A-4BC4-8671-6556B2B5666E}" dt="2023-10-01T06:48:08.386" v="5063"/>
          <ac:spMkLst>
            <pc:docMk/>
            <pc:sldMk cId="274983259" sldId="289"/>
            <ac:spMk id="32" creationId="{5B048172-A74F-A647-498F-0F45CC8AE0E8}"/>
          </ac:spMkLst>
        </pc:spChg>
        <pc:spChg chg="add del mod">
          <ac:chgData name="Miraga Aliyev" userId="8d60d527abe6adcc" providerId="LiveId" clId="{ACD68FC1-8C9A-4BC4-8671-6556B2B5666E}" dt="2023-10-01T06:48:08.386" v="5063"/>
          <ac:spMkLst>
            <pc:docMk/>
            <pc:sldMk cId="274983259" sldId="289"/>
            <ac:spMk id="33" creationId="{EF49F912-C848-95E5-6FCE-1E064074956B}"/>
          </ac:spMkLst>
        </pc:spChg>
        <pc:spChg chg="add del mod">
          <ac:chgData name="Miraga Aliyev" userId="8d60d527abe6adcc" providerId="LiveId" clId="{ACD68FC1-8C9A-4BC4-8671-6556B2B5666E}" dt="2023-10-01T06:48:08.386" v="5063"/>
          <ac:spMkLst>
            <pc:docMk/>
            <pc:sldMk cId="274983259" sldId="289"/>
            <ac:spMk id="34" creationId="{211070B0-9957-F82E-E108-A8CD3A93A38D}"/>
          </ac:spMkLst>
        </pc:spChg>
        <pc:spChg chg="add del mod ord">
          <ac:chgData name="Miraga Aliyev" userId="8d60d527abe6adcc" providerId="LiveId" clId="{ACD68FC1-8C9A-4BC4-8671-6556B2B5666E}" dt="2023-10-01T06:49:06.166" v="5083" actId="478"/>
          <ac:spMkLst>
            <pc:docMk/>
            <pc:sldMk cId="274983259" sldId="289"/>
            <ac:spMk id="35" creationId="{171FCF21-5822-59A0-5357-71449216BF8F}"/>
          </ac:spMkLst>
        </pc:spChg>
        <pc:spChg chg="add del mod ord">
          <ac:chgData name="Miraga Aliyev" userId="8d60d527abe6adcc" providerId="LiveId" clId="{ACD68FC1-8C9A-4BC4-8671-6556B2B5666E}" dt="2023-10-01T06:49:06.166" v="5083" actId="478"/>
          <ac:spMkLst>
            <pc:docMk/>
            <pc:sldMk cId="274983259" sldId="289"/>
            <ac:spMk id="36" creationId="{6D8217C1-2126-4C89-043D-0A69F6075BA1}"/>
          </ac:spMkLst>
        </pc:spChg>
        <pc:spChg chg="add del mod ord">
          <ac:chgData name="Miraga Aliyev" userId="8d60d527abe6adcc" providerId="LiveId" clId="{ACD68FC1-8C9A-4BC4-8671-6556B2B5666E}" dt="2023-10-01T06:49:06.166" v="5083" actId="478"/>
          <ac:spMkLst>
            <pc:docMk/>
            <pc:sldMk cId="274983259" sldId="289"/>
            <ac:spMk id="37" creationId="{54D5257E-149B-8C05-6940-8FC981859772}"/>
          </ac:spMkLst>
        </pc:spChg>
        <pc:spChg chg="add del mod ord">
          <ac:chgData name="Miraga Aliyev" userId="8d60d527abe6adcc" providerId="LiveId" clId="{ACD68FC1-8C9A-4BC4-8671-6556B2B5666E}" dt="2023-10-01T06:49:07.370" v="5085" actId="478"/>
          <ac:spMkLst>
            <pc:docMk/>
            <pc:sldMk cId="274983259" sldId="289"/>
            <ac:spMk id="38" creationId="{B0299003-CFD9-B1A0-3D3B-7DCE46726BEE}"/>
          </ac:spMkLst>
        </pc:spChg>
      </pc:sldChg>
      <pc:sldChg chg="addSp delSp modSp add mod">
        <pc:chgData name="Miraga Aliyev" userId="8d60d527abe6adcc" providerId="LiveId" clId="{ACD68FC1-8C9A-4BC4-8671-6556B2B5666E}" dt="2023-10-01T07:10:49.903" v="5385"/>
        <pc:sldMkLst>
          <pc:docMk/>
          <pc:sldMk cId="2713723075" sldId="289"/>
        </pc:sldMkLst>
        <pc:spChg chg="add mod">
          <ac:chgData name="Miraga Aliyev" userId="8d60d527abe6adcc" providerId="LiveId" clId="{ACD68FC1-8C9A-4BC4-8671-6556B2B5666E}" dt="2023-10-01T07:07:57.797" v="5346" actId="207"/>
          <ac:spMkLst>
            <pc:docMk/>
            <pc:sldMk cId="2713723075" sldId="289"/>
            <ac:spMk id="3" creationId="{06733FFD-8AAA-46D6-ABC0-7F21797AE2A4}"/>
          </ac:spMkLst>
        </pc:spChg>
        <pc:spChg chg="add mod">
          <ac:chgData name="Miraga Aliyev" userId="8d60d527abe6adcc" providerId="LiveId" clId="{ACD68FC1-8C9A-4BC4-8671-6556B2B5666E}" dt="2023-10-01T07:07:57.797" v="5346" actId="207"/>
          <ac:spMkLst>
            <pc:docMk/>
            <pc:sldMk cId="2713723075" sldId="289"/>
            <ac:spMk id="4" creationId="{3CC65868-D641-EC33-8318-15BBC0C9C45A}"/>
          </ac:spMkLst>
        </pc:spChg>
        <pc:spChg chg="add mod">
          <ac:chgData name="Miraga Aliyev" userId="8d60d527abe6adcc" providerId="LiveId" clId="{ACD68FC1-8C9A-4BC4-8671-6556B2B5666E}" dt="2023-10-01T07:07:57.797" v="5346" actId="207"/>
          <ac:spMkLst>
            <pc:docMk/>
            <pc:sldMk cId="2713723075" sldId="289"/>
            <ac:spMk id="5" creationId="{4D5799D1-F42A-AC04-2A1C-959FB21275EF}"/>
          </ac:spMkLst>
        </pc:spChg>
        <pc:spChg chg="add mod">
          <ac:chgData name="Miraga Aliyev" userId="8d60d527abe6adcc" providerId="LiveId" clId="{ACD68FC1-8C9A-4BC4-8671-6556B2B5666E}" dt="2023-10-01T07:07:57.797" v="5346" actId="207"/>
          <ac:spMkLst>
            <pc:docMk/>
            <pc:sldMk cId="2713723075" sldId="289"/>
            <ac:spMk id="6" creationId="{61941C22-597A-8DB2-CCB8-C5F89C920415}"/>
          </ac:spMkLst>
        </pc:spChg>
        <pc:spChg chg="del">
          <ac:chgData name="Miraga Aliyev" userId="8d60d527abe6adcc" providerId="LiveId" clId="{ACD68FC1-8C9A-4BC4-8671-6556B2B5666E}" dt="2023-10-01T07:00:57.527" v="5236" actId="478"/>
          <ac:spMkLst>
            <pc:docMk/>
            <pc:sldMk cId="2713723075" sldId="289"/>
            <ac:spMk id="7" creationId="{A6BCAFC7-FAE7-0582-738F-F245A1477401}"/>
          </ac:spMkLst>
        </pc:spChg>
        <pc:spChg chg="add mod">
          <ac:chgData name="Miraga Aliyev" userId="8d60d527abe6adcc" providerId="LiveId" clId="{ACD68FC1-8C9A-4BC4-8671-6556B2B5666E}" dt="2023-10-01T07:10:49.903" v="5385"/>
          <ac:spMkLst>
            <pc:docMk/>
            <pc:sldMk cId="2713723075" sldId="289"/>
            <ac:spMk id="8" creationId="{443A883D-769C-385F-6998-5F600E0A9BEE}"/>
          </ac:spMkLst>
        </pc:spChg>
        <pc:spChg chg="del">
          <ac:chgData name="Miraga Aliyev" userId="8d60d527abe6adcc" providerId="LiveId" clId="{ACD68FC1-8C9A-4BC4-8671-6556B2B5666E}" dt="2023-10-01T07:00:57.527" v="5236" actId="478"/>
          <ac:spMkLst>
            <pc:docMk/>
            <pc:sldMk cId="2713723075" sldId="289"/>
            <ac:spMk id="19" creationId="{77950EA1-BE28-8DDA-3863-46B519F9BF2C}"/>
          </ac:spMkLst>
        </pc:spChg>
        <pc:spChg chg="del">
          <ac:chgData name="Miraga Aliyev" userId="8d60d527abe6adcc" providerId="LiveId" clId="{ACD68FC1-8C9A-4BC4-8671-6556B2B5666E}" dt="2023-10-01T07:00:57.527" v="5236" actId="478"/>
          <ac:spMkLst>
            <pc:docMk/>
            <pc:sldMk cId="2713723075" sldId="289"/>
            <ac:spMk id="29" creationId="{C7C9B320-4DD0-1E64-89E2-91D36DB0E96C}"/>
          </ac:spMkLst>
        </pc:spChg>
        <pc:spChg chg="del">
          <ac:chgData name="Miraga Aliyev" userId="8d60d527abe6adcc" providerId="LiveId" clId="{ACD68FC1-8C9A-4BC4-8671-6556B2B5666E}" dt="2023-10-01T07:00:57.527" v="5236" actId="478"/>
          <ac:spMkLst>
            <pc:docMk/>
            <pc:sldMk cId="2713723075" sldId="289"/>
            <ac:spMk id="30" creationId="{B2C60BF0-C388-4246-BE2B-3C9EB80964A9}"/>
          </ac:spMkLst>
        </pc:spChg>
        <pc:spChg chg="add del mod">
          <ac:chgData name="Miraga Aliyev" userId="8d60d527abe6adcc" providerId="LiveId" clId="{ACD68FC1-8C9A-4BC4-8671-6556B2B5666E}" dt="2023-10-01T07:07:37.469" v="5315" actId="478"/>
          <ac:spMkLst>
            <pc:docMk/>
            <pc:sldMk cId="2713723075" sldId="289"/>
            <ac:spMk id="31" creationId="{E6771407-A104-8BE1-10C0-2F5BF650B4E7}"/>
          </ac:spMkLst>
        </pc:spChg>
        <pc:spChg chg="add del mod">
          <ac:chgData name="Miraga Aliyev" userId="8d60d527abe6adcc" providerId="LiveId" clId="{ACD68FC1-8C9A-4BC4-8671-6556B2B5666E}" dt="2023-10-01T07:07:37.771" v="5316" actId="478"/>
          <ac:spMkLst>
            <pc:docMk/>
            <pc:sldMk cId="2713723075" sldId="289"/>
            <ac:spMk id="35" creationId="{A9CFBD41-22E3-CFD0-7472-929C7FE8E78B}"/>
          </ac:spMkLst>
        </pc:spChg>
        <pc:spChg chg="add del mod">
          <ac:chgData name="Miraga Aliyev" userId="8d60d527abe6adcc" providerId="LiveId" clId="{ACD68FC1-8C9A-4BC4-8671-6556B2B5666E}" dt="2023-10-01T07:07:38.028" v="5317" actId="478"/>
          <ac:spMkLst>
            <pc:docMk/>
            <pc:sldMk cId="2713723075" sldId="289"/>
            <ac:spMk id="36" creationId="{7E1CA205-9B87-F01A-CF55-927074AB1D29}"/>
          </ac:spMkLst>
        </pc:spChg>
        <pc:spChg chg="add del mod">
          <ac:chgData name="Miraga Aliyev" userId="8d60d527abe6adcc" providerId="LiveId" clId="{ACD68FC1-8C9A-4BC4-8671-6556B2B5666E}" dt="2023-10-01T07:07:37.017" v="5314" actId="478"/>
          <ac:spMkLst>
            <pc:docMk/>
            <pc:sldMk cId="2713723075" sldId="289"/>
            <ac:spMk id="37" creationId="{12FC85BA-781D-CA92-3C5F-45974D833DFE}"/>
          </ac:spMkLst>
        </pc:spChg>
        <pc:spChg chg="mod">
          <ac:chgData name="Miraga Aliyev" userId="8d60d527abe6adcc" providerId="LiveId" clId="{ACD68FC1-8C9A-4BC4-8671-6556B2B5666E}" dt="2023-10-01T07:03:33.307" v="5261" actId="962"/>
          <ac:spMkLst>
            <pc:docMk/>
            <pc:sldMk cId="2713723075" sldId="289"/>
            <ac:spMk id="38" creationId="{97733718-C2DF-F897-A76E-5BF230DFC741}"/>
          </ac:spMkLst>
        </pc:spChg>
        <pc:spChg chg="mod">
          <ac:chgData name="Miraga Aliyev" userId="8d60d527abe6adcc" providerId="LiveId" clId="{ACD68FC1-8C9A-4BC4-8671-6556B2B5666E}" dt="2023-10-01T07:03:35.558" v="5262" actId="962"/>
          <ac:spMkLst>
            <pc:docMk/>
            <pc:sldMk cId="2713723075" sldId="289"/>
            <ac:spMk id="39" creationId="{3593FFBE-7B53-B0B3-7FDA-B47A066D1F11}"/>
          </ac:spMkLst>
        </pc:spChg>
        <pc:spChg chg="mod">
          <ac:chgData name="Miraga Aliyev" userId="8d60d527abe6adcc" providerId="LiveId" clId="{ACD68FC1-8C9A-4BC4-8671-6556B2B5666E}" dt="2023-10-01T07:03:37.590" v="5263" actId="962"/>
          <ac:spMkLst>
            <pc:docMk/>
            <pc:sldMk cId="2713723075" sldId="289"/>
            <ac:spMk id="40" creationId="{4F04EE1D-CF27-33DE-60A0-6B5C32ABA49B}"/>
          </ac:spMkLst>
        </pc:spChg>
        <pc:spChg chg="mod">
          <ac:chgData name="Miraga Aliyev" userId="8d60d527abe6adcc" providerId="LiveId" clId="{ACD68FC1-8C9A-4BC4-8671-6556B2B5666E}" dt="2023-10-01T07:03:30.976" v="5260" actId="962"/>
          <ac:spMkLst>
            <pc:docMk/>
            <pc:sldMk cId="2713723075" sldId="289"/>
            <ac:spMk id="41" creationId="{FDAF0238-796A-106B-3632-FCE106B3919A}"/>
          </ac:spMkLst>
        </pc:spChg>
        <pc:cxnChg chg="del">
          <ac:chgData name="Miraga Aliyev" userId="8d60d527abe6adcc" providerId="LiveId" clId="{ACD68FC1-8C9A-4BC4-8671-6556B2B5666E}" dt="2023-10-01T07:00:57.527" v="5236" actId="478"/>
          <ac:cxnSpMkLst>
            <pc:docMk/>
            <pc:sldMk cId="2713723075" sldId="289"/>
            <ac:cxnSpMk id="21" creationId="{F678D9B9-2A14-C3DF-18D0-1D56EC8DEE16}"/>
          </ac:cxnSpMkLst>
        </pc:cxnChg>
        <pc:cxnChg chg="del">
          <ac:chgData name="Miraga Aliyev" userId="8d60d527abe6adcc" providerId="LiveId" clId="{ACD68FC1-8C9A-4BC4-8671-6556B2B5666E}" dt="2023-10-01T07:00:57.527" v="5236" actId="478"/>
          <ac:cxnSpMkLst>
            <pc:docMk/>
            <pc:sldMk cId="2713723075" sldId="289"/>
            <ac:cxnSpMk id="23" creationId="{E92DAEC0-7400-CA5C-60DE-C9B6FBC9C546}"/>
          </ac:cxnSpMkLst>
        </pc:cxnChg>
        <pc:cxnChg chg="del">
          <ac:chgData name="Miraga Aliyev" userId="8d60d527abe6adcc" providerId="LiveId" clId="{ACD68FC1-8C9A-4BC4-8671-6556B2B5666E}" dt="2023-10-01T07:00:57.527" v="5236" actId="478"/>
          <ac:cxnSpMkLst>
            <pc:docMk/>
            <pc:sldMk cId="2713723075" sldId="289"/>
            <ac:cxnSpMk id="24" creationId="{20027A67-2DE5-1BF0-8112-317DF556D7D7}"/>
          </ac:cxnSpMkLst>
        </pc:cxnChg>
        <pc:cxnChg chg="del">
          <ac:chgData name="Miraga Aliyev" userId="8d60d527abe6adcc" providerId="LiveId" clId="{ACD68FC1-8C9A-4BC4-8671-6556B2B5666E}" dt="2023-10-01T07:00:57.527" v="5236" actId="478"/>
          <ac:cxnSpMkLst>
            <pc:docMk/>
            <pc:sldMk cId="2713723075" sldId="289"/>
            <ac:cxnSpMk id="25" creationId="{D6D61F50-1729-97BC-F442-AA7C2314F38F}"/>
          </ac:cxnSpMkLst>
        </pc:cxnChg>
      </pc:sldChg>
      <pc:sldChg chg="addSp delSp modSp add del mod">
        <pc:chgData name="Miraga Aliyev" userId="8d60d527abe6adcc" providerId="LiveId" clId="{ACD68FC1-8C9A-4BC4-8671-6556B2B5666E}" dt="2023-10-01T06:50:40.872" v="5092" actId="47"/>
        <pc:sldMkLst>
          <pc:docMk/>
          <pc:sldMk cId="1828868209" sldId="290"/>
        </pc:sldMkLst>
        <pc:spChg chg="del">
          <ac:chgData name="Miraga Aliyev" userId="8d60d527abe6adcc" providerId="LiveId" clId="{ACD68FC1-8C9A-4BC4-8671-6556B2B5666E}" dt="2023-10-01T06:41:46.081" v="5027" actId="478"/>
          <ac:spMkLst>
            <pc:docMk/>
            <pc:sldMk cId="1828868209" sldId="290"/>
            <ac:spMk id="3" creationId="{DCAB85FE-73E1-24FD-87C5-A070553A9707}"/>
          </ac:spMkLst>
        </pc:spChg>
        <pc:spChg chg="del">
          <ac:chgData name="Miraga Aliyev" userId="8d60d527abe6adcc" providerId="LiveId" clId="{ACD68FC1-8C9A-4BC4-8671-6556B2B5666E}" dt="2023-10-01T06:41:46.771" v="5029" actId="478"/>
          <ac:spMkLst>
            <pc:docMk/>
            <pc:sldMk cId="1828868209" sldId="290"/>
            <ac:spMk id="4" creationId="{C6033BCA-4D76-D0F2-B6D3-4C9630ACB00D}"/>
          </ac:spMkLst>
        </pc:spChg>
        <pc:spChg chg="del">
          <ac:chgData name="Miraga Aliyev" userId="8d60d527abe6adcc" providerId="LiveId" clId="{ACD68FC1-8C9A-4BC4-8671-6556B2B5666E}" dt="2023-10-01T06:41:45.408" v="5026" actId="478"/>
          <ac:spMkLst>
            <pc:docMk/>
            <pc:sldMk cId="1828868209" sldId="290"/>
            <ac:spMk id="5" creationId="{C8B4D911-3D30-5B9C-39F7-667B7C67CE84}"/>
          </ac:spMkLst>
        </pc:spChg>
        <pc:spChg chg="del">
          <ac:chgData name="Miraga Aliyev" userId="8d60d527abe6adcc" providerId="LiveId" clId="{ACD68FC1-8C9A-4BC4-8671-6556B2B5666E}" dt="2023-10-01T06:41:46.327" v="5028" actId="478"/>
          <ac:spMkLst>
            <pc:docMk/>
            <pc:sldMk cId="1828868209" sldId="290"/>
            <ac:spMk id="6" creationId="{E3452585-0C66-F81A-6866-BAE11B429A02}"/>
          </ac:spMkLst>
        </pc:spChg>
        <pc:spChg chg="mod">
          <ac:chgData name="Miraga Aliyev" userId="8d60d527abe6adcc" providerId="LiveId" clId="{ACD68FC1-8C9A-4BC4-8671-6556B2B5666E}" dt="2023-10-01T06:42:02.479" v="5030" actId="962"/>
          <ac:spMkLst>
            <pc:docMk/>
            <pc:sldMk cId="1828868209" sldId="290"/>
            <ac:spMk id="8" creationId="{304984C3-27B8-0779-21C8-EAC5B476B874}"/>
          </ac:spMkLst>
        </pc:spChg>
        <pc:spChg chg="mod">
          <ac:chgData name="Miraga Aliyev" userId="8d60d527abe6adcc" providerId="LiveId" clId="{ACD68FC1-8C9A-4BC4-8671-6556B2B5666E}" dt="2023-10-01T06:42:05.603" v="5031" actId="962"/>
          <ac:spMkLst>
            <pc:docMk/>
            <pc:sldMk cId="1828868209" sldId="290"/>
            <ac:spMk id="9" creationId="{8C17E8B8-9216-B5B8-D476-2DA6ACBAA9AA}"/>
          </ac:spMkLst>
        </pc:spChg>
        <pc:spChg chg="mod">
          <ac:chgData name="Miraga Aliyev" userId="8d60d527abe6adcc" providerId="LiveId" clId="{ACD68FC1-8C9A-4BC4-8671-6556B2B5666E}" dt="2023-10-01T06:42:10.798" v="5033" actId="962"/>
          <ac:spMkLst>
            <pc:docMk/>
            <pc:sldMk cId="1828868209" sldId="290"/>
            <ac:spMk id="10" creationId="{C2DCCE46-C1F5-F6B2-B70E-9F0CE54BBA6C}"/>
          </ac:spMkLst>
        </pc:spChg>
        <pc:spChg chg="mod">
          <ac:chgData name="Miraga Aliyev" userId="8d60d527abe6adcc" providerId="LiveId" clId="{ACD68FC1-8C9A-4BC4-8671-6556B2B5666E}" dt="2023-10-01T06:42:08.296" v="5032" actId="962"/>
          <ac:spMkLst>
            <pc:docMk/>
            <pc:sldMk cId="1828868209" sldId="290"/>
            <ac:spMk id="11" creationId="{3544D801-B62A-C8AB-4D03-78781CB21946}"/>
          </ac:spMkLst>
        </pc:spChg>
        <pc:spChg chg="add mod">
          <ac:chgData name="Miraga Aliyev" userId="8d60d527abe6adcc" providerId="LiveId" clId="{ACD68FC1-8C9A-4BC4-8671-6556B2B5666E}" dt="2023-10-01T06:42:13.542" v="5034" actId="962"/>
          <ac:spMkLst>
            <pc:docMk/>
            <pc:sldMk cId="1828868209" sldId="290"/>
            <ac:spMk id="12" creationId="{D3E98274-A0A5-7265-291E-8413D01DD68B}"/>
          </ac:spMkLst>
        </pc:spChg>
        <pc:spChg chg="add mod">
          <ac:chgData name="Miraga Aliyev" userId="8d60d527abe6adcc" providerId="LiveId" clId="{ACD68FC1-8C9A-4BC4-8671-6556B2B5666E}" dt="2023-10-01T06:42:16.852" v="5035" actId="962"/>
          <ac:spMkLst>
            <pc:docMk/>
            <pc:sldMk cId="1828868209" sldId="290"/>
            <ac:spMk id="13" creationId="{E0FD5E19-6267-F25F-7DAE-05B7AA75FAC0}"/>
          </ac:spMkLst>
        </pc:spChg>
        <pc:spChg chg="add mod">
          <ac:chgData name="Miraga Aliyev" userId="8d60d527abe6adcc" providerId="LiveId" clId="{ACD68FC1-8C9A-4BC4-8671-6556B2B5666E}" dt="2023-10-01T06:42:19.361" v="5036" actId="962"/>
          <ac:spMkLst>
            <pc:docMk/>
            <pc:sldMk cId="1828868209" sldId="290"/>
            <ac:spMk id="14" creationId="{E56B2CC2-9374-36F6-05DB-13FDDCDF5243}"/>
          </ac:spMkLst>
        </pc:spChg>
        <pc:spChg chg="add mod">
          <ac:chgData name="Miraga Aliyev" userId="8d60d527abe6adcc" providerId="LiveId" clId="{ACD68FC1-8C9A-4BC4-8671-6556B2B5666E}" dt="2023-10-01T06:42:21.565" v="5037" actId="962"/>
          <ac:spMkLst>
            <pc:docMk/>
            <pc:sldMk cId="1828868209" sldId="290"/>
            <ac:spMk id="15" creationId="{021144B0-F37A-0BF1-981E-C30A66105FE7}"/>
          </ac:spMkLst>
        </pc:spChg>
      </pc:sldChg>
      <pc:sldChg chg="addSp delSp modSp add mod">
        <pc:chgData name="Miraga Aliyev" userId="8d60d527abe6adcc" providerId="LiveId" clId="{ACD68FC1-8C9A-4BC4-8671-6556B2B5666E}" dt="2023-10-01T07:11:02.529" v="5410" actId="20577"/>
        <pc:sldMkLst>
          <pc:docMk/>
          <pc:sldMk cId="3379375146" sldId="290"/>
        </pc:sldMkLst>
        <pc:spChg chg="mod">
          <ac:chgData name="Miraga Aliyev" userId="8d60d527abe6adcc" providerId="LiveId" clId="{ACD68FC1-8C9A-4BC4-8671-6556B2B5666E}" dt="2023-10-01T07:09:40.885" v="5363" actId="14861"/>
          <ac:spMkLst>
            <pc:docMk/>
            <pc:sldMk cId="3379375146" sldId="290"/>
            <ac:spMk id="3" creationId="{06733FFD-8AAA-46D6-ABC0-7F21797AE2A4}"/>
          </ac:spMkLst>
        </pc:spChg>
        <pc:spChg chg="mod">
          <ac:chgData name="Miraga Aliyev" userId="8d60d527abe6adcc" providerId="LiveId" clId="{ACD68FC1-8C9A-4BC4-8671-6556B2B5666E}" dt="2023-10-01T07:09:40.885" v="5363" actId="14861"/>
          <ac:spMkLst>
            <pc:docMk/>
            <pc:sldMk cId="3379375146" sldId="290"/>
            <ac:spMk id="4" creationId="{3CC65868-D641-EC33-8318-15BBC0C9C45A}"/>
          </ac:spMkLst>
        </pc:spChg>
        <pc:spChg chg="mod">
          <ac:chgData name="Miraga Aliyev" userId="8d60d527abe6adcc" providerId="LiveId" clId="{ACD68FC1-8C9A-4BC4-8671-6556B2B5666E}" dt="2023-10-01T07:09:40.885" v="5363" actId="14861"/>
          <ac:spMkLst>
            <pc:docMk/>
            <pc:sldMk cId="3379375146" sldId="290"/>
            <ac:spMk id="5" creationId="{4D5799D1-F42A-AC04-2A1C-959FB21275EF}"/>
          </ac:spMkLst>
        </pc:spChg>
        <pc:spChg chg="mod">
          <ac:chgData name="Miraga Aliyev" userId="8d60d527abe6adcc" providerId="LiveId" clId="{ACD68FC1-8C9A-4BC4-8671-6556B2B5666E}" dt="2023-10-01T07:09:40.885" v="5363" actId="14861"/>
          <ac:spMkLst>
            <pc:docMk/>
            <pc:sldMk cId="3379375146" sldId="290"/>
            <ac:spMk id="6" creationId="{61941C22-597A-8DB2-CCB8-C5F89C920415}"/>
          </ac:spMkLst>
        </pc:spChg>
        <pc:spChg chg="add mod">
          <ac:chgData name="Miraga Aliyev" userId="8d60d527abe6adcc" providerId="LiveId" clId="{ACD68FC1-8C9A-4BC4-8671-6556B2B5666E}" dt="2023-10-01T07:11:02.529" v="5410" actId="20577"/>
          <ac:spMkLst>
            <pc:docMk/>
            <pc:sldMk cId="3379375146" sldId="290"/>
            <ac:spMk id="7" creationId="{6A26C230-E9B1-7867-5C62-5B7C3383ED78}"/>
          </ac:spMkLst>
        </pc:spChg>
        <pc:spChg chg="del">
          <ac:chgData name="Miraga Aliyev" userId="8d60d527abe6adcc" providerId="LiveId" clId="{ACD68FC1-8C9A-4BC4-8671-6556B2B5666E}" dt="2023-10-01T07:09:00.866" v="5349" actId="478"/>
          <ac:spMkLst>
            <pc:docMk/>
            <pc:sldMk cId="3379375146" sldId="290"/>
            <ac:spMk id="31" creationId="{E6771407-A104-8BE1-10C0-2F5BF650B4E7}"/>
          </ac:spMkLst>
        </pc:spChg>
        <pc:spChg chg="del">
          <ac:chgData name="Miraga Aliyev" userId="8d60d527abe6adcc" providerId="LiveId" clId="{ACD68FC1-8C9A-4BC4-8671-6556B2B5666E}" dt="2023-10-01T07:09:01.230" v="5350" actId="478"/>
          <ac:spMkLst>
            <pc:docMk/>
            <pc:sldMk cId="3379375146" sldId="290"/>
            <ac:spMk id="35" creationId="{A9CFBD41-22E3-CFD0-7472-929C7FE8E78B}"/>
          </ac:spMkLst>
        </pc:spChg>
        <pc:spChg chg="del">
          <ac:chgData name="Miraga Aliyev" userId="8d60d527abe6adcc" providerId="LiveId" clId="{ACD68FC1-8C9A-4BC4-8671-6556B2B5666E}" dt="2023-10-01T07:09:01.709" v="5351" actId="478"/>
          <ac:spMkLst>
            <pc:docMk/>
            <pc:sldMk cId="3379375146" sldId="290"/>
            <ac:spMk id="36" creationId="{7E1CA205-9B87-F01A-CF55-927074AB1D29}"/>
          </ac:spMkLst>
        </pc:spChg>
        <pc:spChg chg="del">
          <ac:chgData name="Miraga Aliyev" userId="8d60d527abe6adcc" providerId="LiveId" clId="{ACD68FC1-8C9A-4BC4-8671-6556B2B5666E}" dt="2023-10-01T07:09:00.486" v="5348" actId="478"/>
          <ac:spMkLst>
            <pc:docMk/>
            <pc:sldMk cId="3379375146" sldId="290"/>
            <ac:spMk id="37" creationId="{12FC85BA-781D-CA92-3C5F-45974D833DFE}"/>
          </ac:spMkLst>
        </pc:spChg>
        <pc:spChg chg="mod">
          <ac:chgData name="Miraga Aliyev" userId="8d60d527abe6adcc" providerId="LiveId" clId="{ACD68FC1-8C9A-4BC4-8671-6556B2B5666E}" dt="2023-10-01T07:09:20.127" v="5359" actId="1076"/>
          <ac:spMkLst>
            <pc:docMk/>
            <pc:sldMk cId="3379375146" sldId="290"/>
            <ac:spMk id="38" creationId="{97733718-C2DF-F897-A76E-5BF230DFC741}"/>
          </ac:spMkLst>
        </pc:spChg>
        <pc:spChg chg="mod">
          <ac:chgData name="Miraga Aliyev" userId="8d60d527abe6adcc" providerId="LiveId" clId="{ACD68FC1-8C9A-4BC4-8671-6556B2B5666E}" dt="2023-10-01T07:09:20.127" v="5359" actId="1076"/>
          <ac:spMkLst>
            <pc:docMk/>
            <pc:sldMk cId="3379375146" sldId="290"/>
            <ac:spMk id="39" creationId="{3593FFBE-7B53-B0B3-7FDA-B47A066D1F11}"/>
          </ac:spMkLst>
        </pc:spChg>
        <pc:spChg chg="mod">
          <ac:chgData name="Miraga Aliyev" userId="8d60d527abe6adcc" providerId="LiveId" clId="{ACD68FC1-8C9A-4BC4-8671-6556B2B5666E}" dt="2023-10-01T07:09:20.127" v="5359" actId="1076"/>
          <ac:spMkLst>
            <pc:docMk/>
            <pc:sldMk cId="3379375146" sldId="290"/>
            <ac:spMk id="40" creationId="{4F04EE1D-CF27-33DE-60A0-6B5C32ABA49B}"/>
          </ac:spMkLst>
        </pc:spChg>
        <pc:spChg chg="mod">
          <ac:chgData name="Miraga Aliyev" userId="8d60d527abe6adcc" providerId="LiveId" clId="{ACD68FC1-8C9A-4BC4-8671-6556B2B5666E}" dt="2023-10-01T07:09:20.127" v="5359" actId="1076"/>
          <ac:spMkLst>
            <pc:docMk/>
            <pc:sldMk cId="3379375146" sldId="290"/>
            <ac:spMk id="41" creationId="{FDAF0238-796A-106B-3632-FCE106B3919A}"/>
          </ac:spMkLst>
        </pc:spChg>
      </pc:sldChg>
      <pc:sldChg chg="addSp delSp modSp add mod">
        <pc:chgData name="Miraga Aliyev" userId="8d60d527abe6adcc" providerId="LiveId" clId="{ACD68FC1-8C9A-4BC4-8671-6556B2B5666E}" dt="2023-10-01T07:13:11.492" v="5440" actId="478"/>
        <pc:sldMkLst>
          <pc:docMk/>
          <pc:sldMk cId="3636641304" sldId="291"/>
        </pc:sldMkLst>
        <pc:spChg chg="del">
          <ac:chgData name="Miraga Aliyev" userId="8d60d527abe6adcc" providerId="LiveId" clId="{ACD68FC1-8C9A-4BC4-8671-6556B2B5666E}" dt="2023-10-01T07:12:13.901" v="5422" actId="478"/>
          <ac:spMkLst>
            <pc:docMk/>
            <pc:sldMk cId="3636641304" sldId="291"/>
            <ac:spMk id="3" creationId="{06733FFD-8AAA-46D6-ABC0-7F21797AE2A4}"/>
          </ac:spMkLst>
        </pc:spChg>
        <pc:spChg chg="del">
          <ac:chgData name="Miraga Aliyev" userId="8d60d527abe6adcc" providerId="LiveId" clId="{ACD68FC1-8C9A-4BC4-8671-6556B2B5666E}" dt="2023-10-01T07:12:26.581" v="5429" actId="478"/>
          <ac:spMkLst>
            <pc:docMk/>
            <pc:sldMk cId="3636641304" sldId="291"/>
            <ac:spMk id="4" creationId="{3CC65868-D641-EC33-8318-15BBC0C9C45A}"/>
          </ac:spMkLst>
        </pc:spChg>
        <pc:spChg chg="del">
          <ac:chgData name="Miraga Aliyev" userId="8d60d527abe6adcc" providerId="LiveId" clId="{ACD68FC1-8C9A-4BC4-8671-6556B2B5666E}" dt="2023-10-01T07:12:25.348" v="5428" actId="478"/>
          <ac:spMkLst>
            <pc:docMk/>
            <pc:sldMk cId="3636641304" sldId="291"/>
            <ac:spMk id="5" creationId="{4D5799D1-F42A-AC04-2A1C-959FB21275EF}"/>
          </ac:spMkLst>
        </pc:spChg>
        <pc:spChg chg="del mod">
          <ac:chgData name="Miraga Aliyev" userId="8d60d527abe6adcc" providerId="LiveId" clId="{ACD68FC1-8C9A-4BC4-8671-6556B2B5666E}" dt="2023-10-01T07:12:14.653" v="5423" actId="478"/>
          <ac:spMkLst>
            <pc:docMk/>
            <pc:sldMk cId="3636641304" sldId="291"/>
            <ac:spMk id="6" creationId="{61941C22-597A-8DB2-CCB8-C5F89C920415}"/>
          </ac:spMkLst>
        </pc:spChg>
        <pc:spChg chg="add mod">
          <ac:chgData name="Miraga Aliyev" userId="8d60d527abe6adcc" providerId="LiveId" clId="{ACD68FC1-8C9A-4BC4-8671-6556B2B5666E}" dt="2023-10-01T07:12:54.004" v="5435" actId="1076"/>
          <ac:spMkLst>
            <pc:docMk/>
            <pc:sldMk cId="3636641304" sldId="291"/>
            <ac:spMk id="8" creationId="{D5A2A438-2204-F0B8-CA89-B18089728638}"/>
          </ac:spMkLst>
        </pc:spChg>
        <pc:spChg chg="add mod">
          <ac:chgData name="Miraga Aliyev" userId="8d60d527abe6adcc" providerId="LiveId" clId="{ACD68FC1-8C9A-4BC4-8671-6556B2B5666E}" dt="2023-10-01T07:12:59.732" v="5436" actId="1076"/>
          <ac:spMkLst>
            <pc:docMk/>
            <pc:sldMk cId="3636641304" sldId="291"/>
            <ac:spMk id="9" creationId="{846CBBF6-B434-1836-E31D-205CF5A4F006}"/>
          </ac:spMkLst>
        </pc:spChg>
        <pc:spChg chg="add mod">
          <ac:chgData name="Miraga Aliyev" userId="8d60d527abe6adcc" providerId="LiveId" clId="{ACD68FC1-8C9A-4BC4-8671-6556B2B5666E}" dt="2023-10-01T07:13:05.637" v="5438" actId="1076"/>
          <ac:spMkLst>
            <pc:docMk/>
            <pc:sldMk cId="3636641304" sldId="291"/>
            <ac:spMk id="10" creationId="{33277170-0489-1AFE-A297-73A62DD168DA}"/>
          </ac:spMkLst>
        </pc:spChg>
        <pc:spChg chg="add mod">
          <ac:chgData name="Miraga Aliyev" userId="8d60d527abe6adcc" providerId="LiveId" clId="{ACD68FC1-8C9A-4BC4-8671-6556B2B5666E}" dt="2023-10-01T07:13:08.596" v="5439" actId="1076"/>
          <ac:spMkLst>
            <pc:docMk/>
            <pc:sldMk cId="3636641304" sldId="291"/>
            <ac:spMk id="11" creationId="{CD899CDD-9886-FD32-EE1E-FF8F9C59D986}"/>
          </ac:spMkLst>
        </pc:spChg>
        <pc:spChg chg="add del mod">
          <ac:chgData name="Miraga Aliyev" userId="8d60d527abe6adcc" providerId="LiveId" clId="{ACD68FC1-8C9A-4BC4-8671-6556B2B5666E}" dt="2023-10-01T07:13:11.492" v="5440" actId="478"/>
          <ac:spMkLst>
            <pc:docMk/>
            <pc:sldMk cId="3636641304" sldId="291"/>
            <ac:spMk id="12" creationId="{5D910198-A36E-FFC1-22EC-5F9CE6ECF51E}"/>
          </ac:spMkLst>
        </pc:spChg>
        <pc:spChg chg="add del mod">
          <ac:chgData name="Miraga Aliyev" userId="8d60d527abe6adcc" providerId="LiveId" clId="{ACD68FC1-8C9A-4BC4-8671-6556B2B5666E}" dt="2023-10-01T07:13:11.492" v="5440" actId="478"/>
          <ac:spMkLst>
            <pc:docMk/>
            <pc:sldMk cId="3636641304" sldId="291"/>
            <ac:spMk id="13" creationId="{67C6C736-F80F-354C-5C3F-52B67D67EA43}"/>
          </ac:spMkLst>
        </pc:spChg>
        <pc:spChg chg="add del mod">
          <ac:chgData name="Miraga Aliyev" userId="8d60d527abe6adcc" providerId="LiveId" clId="{ACD68FC1-8C9A-4BC4-8671-6556B2B5666E}" dt="2023-10-01T07:13:11.492" v="5440" actId="478"/>
          <ac:spMkLst>
            <pc:docMk/>
            <pc:sldMk cId="3636641304" sldId="291"/>
            <ac:spMk id="14" creationId="{0E48AC41-9FDD-024B-5B44-1F27A3871068}"/>
          </ac:spMkLst>
        </pc:spChg>
        <pc:spChg chg="add del mod">
          <ac:chgData name="Miraga Aliyev" userId="8d60d527abe6adcc" providerId="LiveId" clId="{ACD68FC1-8C9A-4BC4-8671-6556B2B5666E}" dt="2023-10-01T07:13:11.492" v="5440" actId="478"/>
          <ac:spMkLst>
            <pc:docMk/>
            <pc:sldMk cId="3636641304" sldId="291"/>
            <ac:spMk id="15" creationId="{87C0FA06-E0A0-5689-83F9-83A898E79714}"/>
          </ac:spMkLst>
        </pc:spChg>
        <pc:spChg chg="del">
          <ac:chgData name="Miraga Aliyev" userId="8d60d527abe6adcc" providerId="LiveId" clId="{ACD68FC1-8C9A-4BC4-8671-6556B2B5666E}" dt="2023-10-01T07:11:43.505" v="5412" actId="478"/>
          <ac:spMkLst>
            <pc:docMk/>
            <pc:sldMk cId="3636641304" sldId="291"/>
            <ac:spMk id="38" creationId="{97733718-C2DF-F897-A76E-5BF230DFC741}"/>
          </ac:spMkLst>
        </pc:spChg>
        <pc:spChg chg="del">
          <ac:chgData name="Miraga Aliyev" userId="8d60d527abe6adcc" providerId="LiveId" clId="{ACD68FC1-8C9A-4BC4-8671-6556B2B5666E}" dt="2023-10-01T07:11:44.360" v="5414" actId="478"/>
          <ac:spMkLst>
            <pc:docMk/>
            <pc:sldMk cId="3636641304" sldId="291"/>
            <ac:spMk id="39" creationId="{3593FFBE-7B53-B0B3-7FDA-B47A066D1F11}"/>
          </ac:spMkLst>
        </pc:spChg>
        <pc:spChg chg="del">
          <ac:chgData name="Miraga Aliyev" userId="8d60d527abe6adcc" providerId="LiveId" clId="{ACD68FC1-8C9A-4BC4-8671-6556B2B5666E}" dt="2023-10-01T07:11:44.979" v="5415" actId="478"/>
          <ac:spMkLst>
            <pc:docMk/>
            <pc:sldMk cId="3636641304" sldId="291"/>
            <ac:spMk id="40" creationId="{4F04EE1D-CF27-33DE-60A0-6B5C32ABA49B}"/>
          </ac:spMkLst>
        </pc:spChg>
        <pc:spChg chg="del">
          <ac:chgData name="Miraga Aliyev" userId="8d60d527abe6adcc" providerId="LiveId" clId="{ACD68FC1-8C9A-4BC4-8671-6556B2B5666E}" dt="2023-10-01T07:11:43.853" v="5413" actId="478"/>
          <ac:spMkLst>
            <pc:docMk/>
            <pc:sldMk cId="3636641304" sldId="291"/>
            <ac:spMk id="41" creationId="{FDAF0238-796A-106B-3632-FCE106B3919A}"/>
          </ac:spMkLst>
        </pc:spChg>
      </pc:sldChg>
      <pc:sldChg chg="addSp delSp modSp add mod">
        <pc:chgData name="Miraga Aliyev" userId="8d60d527abe6adcc" providerId="LiveId" clId="{ACD68FC1-8C9A-4BC4-8671-6556B2B5666E}" dt="2023-10-01T07:30:01.374" v="5659" actId="1076"/>
        <pc:sldMkLst>
          <pc:docMk/>
          <pc:sldMk cId="2477637159" sldId="292"/>
        </pc:sldMkLst>
        <pc:spChg chg="add del mod">
          <ac:chgData name="Miraga Aliyev" userId="8d60d527abe6adcc" providerId="LiveId" clId="{ACD68FC1-8C9A-4BC4-8671-6556B2B5666E}" dt="2023-10-01T07:14:32.176" v="5450" actId="478"/>
          <ac:spMkLst>
            <pc:docMk/>
            <pc:sldMk cId="2477637159" sldId="292"/>
            <ac:spMk id="3" creationId="{B9D5DB28-009B-55BC-8F87-E793419F2DEA}"/>
          </ac:spMkLst>
        </pc:spChg>
        <pc:spChg chg="add del mod">
          <ac:chgData name="Miraga Aliyev" userId="8d60d527abe6adcc" providerId="LiveId" clId="{ACD68FC1-8C9A-4BC4-8671-6556B2B5666E}" dt="2023-10-01T07:14:32.176" v="5450" actId="478"/>
          <ac:spMkLst>
            <pc:docMk/>
            <pc:sldMk cId="2477637159" sldId="292"/>
            <ac:spMk id="4" creationId="{9856E0ED-900D-E536-45E1-DD9E2F24ADBE}"/>
          </ac:spMkLst>
        </pc:spChg>
        <pc:spChg chg="add del mod">
          <ac:chgData name="Miraga Aliyev" userId="8d60d527abe6adcc" providerId="LiveId" clId="{ACD68FC1-8C9A-4BC4-8671-6556B2B5666E}" dt="2023-10-01T07:14:32.176" v="5450" actId="478"/>
          <ac:spMkLst>
            <pc:docMk/>
            <pc:sldMk cId="2477637159" sldId="292"/>
            <ac:spMk id="5" creationId="{1BF9ACE1-0E20-FB54-96F5-41BC86F98A9A}"/>
          </ac:spMkLst>
        </pc:spChg>
        <pc:spChg chg="add del mod">
          <ac:chgData name="Miraga Aliyev" userId="8d60d527abe6adcc" providerId="LiveId" clId="{ACD68FC1-8C9A-4BC4-8671-6556B2B5666E}" dt="2023-10-01T07:14:32.176" v="5450" actId="478"/>
          <ac:spMkLst>
            <pc:docMk/>
            <pc:sldMk cId="2477637159" sldId="292"/>
            <ac:spMk id="6" creationId="{EB33232A-F602-9020-C340-311B80A82390}"/>
          </ac:spMkLst>
        </pc:spChg>
        <pc:spChg chg="mod">
          <ac:chgData name="Miraga Aliyev" userId="8d60d527abe6adcc" providerId="LiveId" clId="{ACD68FC1-8C9A-4BC4-8671-6556B2B5666E}" dt="2023-10-01T07:14:28.655" v="5448" actId="1076"/>
          <ac:spMkLst>
            <pc:docMk/>
            <pc:sldMk cId="2477637159" sldId="292"/>
            <ac:spMk id="8" creationId="{D5A2A438-2204-F0B8-CA89-B18089728638}"/>
          </ac:spMkLst>
        </pc:spChg>
        <pc:spChg chg="mod">
          <ac:chgData name="Miraga Aliyev" userId="8d60d527abe6adcc" providerId="LiveId" clId="{ACD68FC1-8C9A-4BC4-8671-6556B2B5666E}" dt="2023-10-01T07:14:23.471" v="5446" actId="1076"/>
          <ac:spMkLst>
            <pc:docMk/>
            <pc:sldMk cId="2477637159" sldId="292"/>
            <ac:spMk id="9" creationId="{846CBBF6-B434-1836-E31D-205CF5A4F006}"/>
          </ac:spMkLst>
        </pc:spChg>
        <pc:spChg chg="mod">
          <ac:chgData name="Miraga Aliyev" userId="8d60d527abe6adcc" providerId="LiveId" clId="{ACD68FC1-8C9A-4BC4-8671-6556B2B5666E}" dt="2023-10-01T07:14:30.673" v="5449" actId="1076"/>
          <ac:spMkLst>
            <pc:docMk/>
            <pc:sldMk cId="2477637159" sldId="292"/>
            <ac:spMk id="10" creationId="{33277170-0489-1AFE-A297-73A62DD168DA}"/>
          </ac:spMkLst>
        </pc:spChg>
        <pc:spChg chg="mod">
          <ac:chgData name="Miraga Aliyev" userId="8d60d527abe6adcc" providerId="LiveId" clId="{ACD68FC1-8C9A-4BC4-8671-6556B2B5666E}" dt="2023-10-01T07:14:25.589" v="5447" actId="1076"/>
          <ac:spMkLst>
            <pc:docMk/>
            <pc:sldMk cId="2477637159" sldId="292"/>
            <ac:spMk id="11" creationId="{CD899CDD-9886-FD32-EE1E-FF8F9C59D986}"/>
          </ac:spMkLst>
        </pc:spChg>
        <pc:spChg chg="add del mod">
          <ac:chgData name="Miraga Aliyev" userId="8d60d527abe6adcc" providerId="LiveId" clId="{ACD68FC1-8C9A-4BC4-8671-6556B2B5666E}" dt="2023-10-01T07:14:32.176" v="5450" actId="478"/>
          <ac:spMkLst>
            <pc:docMk/>
            <pc:sldMk cId="2477637159" sldId="292"/>
            <ac:spMk id="12" creationId="{4127953C-AD5B-D764-2ADE-BA0719E2556A}"/>
          </ac:spMkLst>
        </pc:spChg>
        <pc:spChg chg="add del mod">
          <ac:chgData name="Miraga Aliyev" userId="8d60d527abe6adcc" providerId="LiveId" clId="{ACD68FC1-8C9A-4BC4-8671-6556B2B5666E}" dt="2023-10-01T07:14:32.176" v="5450" actId="478"/>
          <ac:spMkLst>
            <pc:docMk/>
            <pc:sldMk cId="2477637159" sldId="292"/>
            <ac:spMk id="13" creationId="{5224ED91-CC2C-D2A8-6454-0C9CD105C580}"/>
          </ac:spMkLst>
        </pc:spChg>
        <pc:spChg chg="add del mod">
          <ac:chgData name="Miraga Aliyev" userId="8d60d527abe6adcc" providerId="LiveId" clId="{ACD68FC1-8C9A-4BC4-8671-6556B2B5666E}" dt="2023-10-01T07:14:32.176" v="5450" actId="478"/>
          <ac:spMkLst>
            <pc:docMk/>
            <pc:sldMk cId="2477637159" sldId="292"/>
            <ac:spMk id="14" creationId="{5DB7DFE3-1DE3-0876-7021-CA2993B7A727}"/>
          </ac:spMkLst>
        </pc:spChg>
        <pc:spChg chg="add del mod">
          <ac:chgData name="Miraga Aliyev" userId="8d60d527abe6adcc" providerId="LiveId" clId="{ACD68FC1-8C9A-4BC4-8671-6556B2B5666E}" dt="2023-10-01T07:14:32.176" v="5450" actId="478"/>
          <ac:spMkLst>
            <pc:docMk/>
            <pc:sldMk cId="2477637159" sldId="292"/>
            <ac:spMk id="15" creationId="{578DE822-8EDE-EF36-DB45-2CC70196CACC}"/>
          </ac:spMkLst>
        </pc:spChg>
        <pc:spChg chg="add del mod">
          <ac:chgData name="Miraga Aliyev" userId="8d60d527abe6adcc" providerId="LiveId" clId="{ACD68FC1-8C9A-4BC4-8671-6556B2B5666E}" dt="2023-10-01T07:14:32.176" v="5450" actId="478"/>
          <ac:spMkLst>
            <pc:docMk/>
            <pc:sldMk cId="2477637159" sldId="292"/>
            <ac:spMk id="16" creationId="{D95336CB-97F4-8A70-21F2-3A25AE3E7B4C}"/>
          </ac:spMkLst>
        </pc:spChg>
        <pc:spChg chg="add del mod">
          <ac:chgData name="Miraga Aliyev" userId="8d60d527abe6adcc" providerId="LiveId" clId="{ACD68FC1-8C9A-4BC4-8671-6556B2B5666E}" dt="2023-10-01T07:14:32.176" v="5450" actId="478"/>
          <ac:spMkLst>
            <pc:docMk/>
            <pc:sldMk cId="2477637159" sldId="292"/>
            <ac:spMk id="17" creationId="{589E1557-3275-CB09-4DD6-94988FA50EF6}"/>
          </ac:spMkLst>
        </pc:spChg>
        <pc:spChg chg="add del mod">
          <ac:chgData name="Miraga Aliyev" userId="8d60d527abe6adcc" providerId="LiveId" clId="{ACD68FC1-8C9A-4BC4-8671-6556B2B5666E}" dt="2023-10-01T07:14:32.176" v="5450" actId="478"/>
          <ac:spMkLst>
            <pc:docMk/>
            <pc:sldMk cId="2477637159" sldId="292"/>
            <ac:spMk id="18" creationId="{4B6627D3-AD8E-02BB-D2D0-0E5B1987432E}"/>
          </ac:spMkLst>
        </pc:spChg>
        <pc:spChg chg="add del mod">
          <ac:chgData name="Miraga Aliyev" userId="8d60d527abe6adcc" providerId="LiveId" clId="{ACD68FC1-8C9A-4BC4-8671-6556B2B5666E}" dt="2023-10-01T07:14:32.176" v="5450" actId="478"/>
          <ac:spMkLst>
            <pc:docMk/>
            <pc:sldMk cId="2477637159" sldId="292"/>
            <ac:spMk id="19" creationId="{1EA8606A-2892-A6E5-159F-DF144E4ADEF0}"/>
          </ac:spMkLst>
        </pc:spChg>
        <pc:spChg chg="add mod">
          <ac:chgData name="Miraga Aliyev" userId="8d60d527abe6adcc" providerId="LiveId" clId="{ACD68FC1-8C9A-4BC4-8671-6556B2B5666E}" dt="2023-10-01T07:15:54.401" v="5459" actId="1076"/>
          <ac:spMkLst>
            <pc:docMk/>
            <pc:sldMk cId="2477637159" sldId="292"/>
            <ac:spMk id="22" creationId="{B5CE8B3B-4704-60A2-FCD2-6C0C1946488A}"/>
          </ac:spMkLst>
        </pc:spChg>
        <pc:spChg chg="add mod">
          <ac:chgData name="Miraga Aliyev" userId="8d60d527abe6adcc" providerId="LiveId" clId="{ACD68FC1-8C9A-4BC4-8671-6556B2B5666E}" dt="2023-10-01T07:15:56.993" v="5460" actId="1076"/>
          <ac:spMkLst>
            <pc:docMk/>
            <pc:sldMk cId="2477637159" sldId="292"/>
            <ac:spMk id="23" creationId="{E19495F8-B9CD-CF1F-C95D-6A2EF4F12246}"/>
          </ac:spMkLst>
        </pc:spChg>
        <pc:spChg chg="add mod">
          <ac:chgData name="Miraga Aliyev" userId="8d60d527abe6adcc" providerId="LiveId" clId="{ACD68FC1-8C9A-4BC4-8671-6556B2B5666E}" dt="2023-10-01T07:29:07.557" v="5656" actId="1076"/>
          <ac:spMkLst>
            <pc:docMk/>
            <pc:sldMk cId="2477637159" sldId="292"/>
            <ac:spMk id="24" creationId="{8F92B14B-9A92-3202-3655-0047E64FD70A}"/>
          </ac:spMkLst>
        </pc:spChg>
        <pc:spChg chg="add mod">
          <ac:chgData name="Miraga Aliyev" userId="8d60d527abe6adcc" providerId="LiveId" clId="{ACD68FC1-8C9A-4BC4-8671-6556B2B5666E}" dt="2023-10-01T07:29:07.557" v="5656" actId="1076"/>
          <ac:spMkLst>
            <pc:docMk/>
            <pc:sldMk cId="2477637159" sldId="292"/>
            <ac:spMk id="25" creationId="{8C3F14F8-B058-FD4F-5172-B098947456B2}"/>
          </ac:spMkLst>
        </pc:spChg>
        <pc:spChg chg="add mod">
          <ac:chgData name="Miraga Aliyev" userId="8d60d527abe6adcc" providerId="LiveId" clId="{ACD68FC1-8C9A-4BC4-8671-6556B2B5666E}" dt="2023-10-01T07:30:01.374" v="5659" actId="1076"/>
          <ac:spMkLst>
            <pc:docMk/>
            <pc:sldMk cId="2477637159" sldId="292"/>
            <ac:spMk id="26" creationId="{11797AC5-E8BC-45D2-FE65-D4817539314A}"/>
          </ac:spMkLst>
        </pc:spChg>
        <pc:spChg chg="add mod">
          <ac:chgData name="Miraga Aliyev" userId="8d60d527abe6adcc" providerId="LiveId" clId="{ACD68FC1-8C9A-4BC4-8671-6556B2B5666E}" dt="2023-10-01T07:30:01.374" v="5659" actId="1076"/>
          <ac:spMkLst>
            <pc:docMk/>
            <pc:sldMk cId="2477637159" sldId="292"/>
            <ac:spMk id="27" creationId="{6FB04FC1-03E1-C9AA-2572-44CA90A5C05E}"/>
          </ac:spMkLst>
        </pc:spChg>
        <pc:spChg chg="add mod">
          <ac:chgData name="Miraga Aliyev" userId="8d60d527abe6adcc" providerId="LiveId" clId="{ACD68FC1-8C9A-4BC4-8671-6556B2B5666E}" dt="2023-10-01T07:30:01.374" v="5659" actId="1076"/>
          <ac:spMkLst>
            <pc:docMk/>
            <pc:sldMk cId="2477637159" sldId="292"/>
            <ac:spMk id="28" creationId="{9E1FFF56-EA06-330C-1569-5424D53C900F}"/>
          </ac:spMkLst>
        </pc:spChg>
        <pc:cxnChg chg="add mod">
          <ac:chgData name="Miraga Aliyev" userId="8d60d527abe6adcc" providerId="LiveId" clId="{ACD68FC1-8C9A-4BC4-8671-6556B2B5666E}" dt="2023-10-01T07:15:54.401" v="5459" actId="1076"/>
          <ac:cxnSpMkLst>
            <pc:docMk/>
            <pc:sldMk cId="2477637159" sldId="292"/>
            <ac:cxnSpMk id="20" creationId="{D9150323-944A-B50F-589B-BF4F60857340}"/>
          </ac:cxnSpMkLst>
        </pc:cxnChg>
        <pc:cxnChg chg="add mod">
          <ac:chgData name="Miraga Aliyev" userId="8d60d527abe6adcc" providerId="LiveId" clId="{ACD68FC1-8C9A-4BC4-8671-6556B2B5666E}" dt="2023-10-01T07:15:56.993" v="5460" actId="1076"/>
          <ac:cxnSpMkLst>
            <pc:docMk/>
            <pc:sldMk cId="2477637159" sldId="292"/>
            <ac:cxnSpMk id="21" creationId="{5D9E2180-072A-5FC5-C9BC-5B38106BAC85}"/>
          </ac:cxnSpMkLst>
        </pc:cxnChg>
      </pc:sldChg>
      <pc:sldChg chg="addSp delSp modSp add mod ord">
        <pc:chgData name="Miraga Aliyev" userId="8d60d527abe6adcc" providerId="LiveId" clId="{ACD68FC1-8C9A-4BC4-8671-6556B2B5666E}" dt="2023-10-01T08:33:13.207" v="6867"/>
        <pc:sldMkLst>
          <pc:docMk/>
          <pc:sldMk cId="3305905527" sldId="293"/>
        </pc:sldMkLst>
        <pc:spChg chg="del">
          <ac:chgData name="Miraga Aliyev" userId="8d60d527abe6adcc" providerId="LiveId" clId="{ACD68FC1-8C9A-4BC4-8671-6556B2B5666E}" dt="2023-10-01T07:15:39.965" v="5456" actId="478"/>
          <ac:spMkLst>
            <pc:docMk/>
            <pc:sldMk cId="3305905527" sldId="293"/>
            <ac:spMk id="2" creationId="{8A54267B-7D24-10D3-3531-836D8DD69323}"/>
          </ac:spMkLst>
        </pc:spChg>
        <pc:spChg chg="del">
          <ac:chgData name="Miraga Aliyev" userId="8d60d527abe6adcc" providerId="LiveId" clId="{ACD68FC1-8C9A-4BC4-8671-6556B2B5666E}" dt="2023-10-01T07:15:39.965" v="5456" actId="478"/>
          <ac:spMkLst>
            <pc:docMk/>
            <pc:sldMk cId="3305905527" sldId="293"/>
            <ac:spMk id="3" creationId="{6DA439D8-56C5-4CE6-00A1-0A6FF501144B}"/>
          </ac:spMkLst>
        </pc:spChg>
        <pc:spChg chg="del">
          <ac:chgData name="Miraga Aliyev" userId="8d60d527abe6adcc" providerId="LiveId" clId="{ACD68FC1-8C9A-4BC4-8671-6556B2B5666E}" dt="2023-10-01T07:15:39.965" v="5456" actId="478"/>
          <ac:spMkLst>
            <pc:docMk/>
            <pc:sldMk cId="3305905527" sldId="293"/>
            <ac:spMk id="4" creationId="{04AD5BF1-1670-CA16-AEF9-11EE56C78DB9}"/>
          </ac:spMkLst>
        </pc:spChg>
        <pc:spChg chg="del">
          <ac:chgData name="Miraga Aliyev" userId="8d60d527abe6adcc" providerId="LiveId" clId="{ACD68FC1-8C9A-4BC4-8671-6556B2B5666E}" dt="2023-10-01T07:15:39.965" v="5456" actId="478"/>
          <ac:spMkLst>
            <pc:docMk/>
            <pc:sldMk cId="3305905527" sldId="293"/>
            <ac:spMk id="5" creationId="{6150458F-6881-F074-B79D-259BF8AEF08C}"/>
          </ac:spMkLst>
        </pc:spChg>
        <pc:spChg chg="add del mod">
          <ac:chgData name="Miraga Aliyev" userId="8d60d527abe6adcc" providerId="LiveId" clId="{ACD68FC1-8C9A-4BC4-8671-6556B2B5666E}" dt="2023-10-01T08:32:56.567" v="6863" actId="478"/>
          <ac:spMkLst>
            <pc:docMk/>
            <pc:sldMk cId="3305905527" sldId="293"/>
            <ac:spMk id="6" creationId="{D8391F83-7F04-8ECD-3FBB-5CDCEBF51282}"/>
          </ac:spMkLst>
        </pc:spChg>
        <pc:spChg chg="add del mod">
          <ac:chgData name="Miraga Aliyev" userId="8d60d527abe6adcc" providerId="LiveId" clId="{ACD68FC1-8C9A-4BC4-8671-6556B2B5666E}" dt="2023-10-01T07:36:20.741" v="5668" actId="478"/>
          <ac:spMkLst>
            <pc:docMk/>
            <pc:sldMk cId="3305905527" sldId="293"/>
            <ac:spMk id="8" creationId="{5579C713-9A26-FE17-E54D-3BD2C30A5EF9}"/>
          </ac:spMkLst>
        </pc:spChg>
        <pc:spChg chg="add mod">
          <ac:chgData name="Miraga Aliyev" userId="8d60d527abe6adcc" providerId="LiveId" clId="{ACD68FC1-8C9A-4BC4-8671-6556B2B5666E}" dt="2023-10-01T08:33:13.207" v="6867"/>
          <ac:spMkLst>
            <pc:docMk/>
            <pc:sldMk cId="3305905527" sldId="293"/>
            <ac:spMk id="8" creationId="{85C1270D-3C87-A4E1-0F4D-C6F6523A90EF}"/>
          </ac:spMkLst>
        </pc:spChg>
        <pc:spChg chg="add del mod">
          <ac:chgData name="Miraga Aliyev" userId="8d60d527abe6adcc" providerId="LiveId" clId="{ACD68FC1-8C9A-4BC4-8671-6556B2B5666E}" dt="2023-10-01T07:36:23.356" v="5669" actId="478"/>
          <ac:spMkLst>
            <pc:docMk/>
            <pc:sldMk cId="3305905527" sldId="293"/>
            <ac:spMk id="9" creationId="{EAC42014-FF9A-51C0-FABF-8F12380532B9}"/>
          </ac:spMkLst>
        </pc:spChg>
        <pc:spChg chg="add mod">
          <ac:chgData name="Miraga Aliyev" userId="8d60d527abe6adcc" providerId="LiveId" clId="{ACD68FC1-8C9A-4BC4-8671-6556B2B5666E}" dt="2023-10-01T08:33:13.207" v="6867"/>
          <ac:spMkLst>
            <pc:docMk/>
            <pc:sldMk cId="3305905527" sldId="293"/>
            <ac:spMk id="9" creationId="{FA390A07-09E2-7D4A-9E7E-55A0316035EA}"/>
          </ac:spMkLst>
        </pc:spChg>
        <pc:spChg chg="del">
          <ac:chgData name="Miraga Aliyev" userId="8d60d527abe6adcc" providerId="LiveId" clId="{ACD68FC1-8C9A-4BC4-8671-6556B2B5666E}" dt="2023-10-01T08:32:56.567" v="6863" actId="478"/>
          <ac:spMkLst>
            <pc:docMk/>
            <pc:sldMk cId="3305905527" sldId="293"/>
            <ac:spMk id="10" creationId="{37FD7C4E-035E-0BF4-054C-05DB6E016BE0}"/>
          </ac:spMkLst>
        </pc:spChg>
        <pc:spChg chg="del">
          <ac:chgData name="Miraga Aliyev" userId="8d60d527abe6adcc" providerId="LiveId" clId="{ACD68FC1-8C9A-4BC4-8671-6556B2B5666E}" dt="2023-10-01T08:32:56.567" v="6863" actId="478"/>
          <ac:spMkLst>
            <pc:docMk/>
            <pc:sldMk cId="3305905527" sldId="293"/>
            <ac:spMk id="11" creationId="{31A34D72-3EDA-0C3E-9C69-7EFDC7A8168C}"/>
          </ac:spMkLst>
        </pc:spChg>
        <pc:spChg chg="del">
          <ac:chgData name="Miraga Aliyev" userId="8d60d527abe6adcc" providerId="LiveId" clId="{ACD68FC1-8C9A-4BC4-8671-6556B2B5666E}" dt="2023-10-01T08:32:56.567" v="6863" actId="478"/>
          <ac:spMkLst>
            <pc:docMk/>
            <pc:sldMk cId="3305905527" sldId="293"/>
            <ac:spMk id="12" creationId="{49A5A82B-EB56-5D22-5E21-A96262FB2A87}"/>
          </ac:spMkLst>
        </pc:spChg>
        <pc:spChg chg="add mod">
          <ac:chgData name="Miraga Aliyev" userId="8d60d527abe6adcc" providerId="LiveId" clId="{ACD68FC1-8C9A-4BC4-8671-6556B2B5666E}" dt="2023-10-01T08:33:13.207" v="6867"/>
          <ac:spMkLst>
            <pc:docMk/>
            <pc:sldMk cId="3305905527" sldId="293"/>
            <ac:spMk id="13" creationId="{B5B00259-267F-3896-B579-871D1BDBE3D6}"/>
          </ac:spMkLst>
        </pc:spChg>
        <pc:spChg chg="add mod">
          <ac:chgData name="Miraga Aliyev" userId="8d60d527abe6adcc" providerId="LiveId" clId="{ACD68FC1-8C9A-4BC4-8671-6556B2B5666E}" dt="2023-10-01T08:33:13.207" v="6867"/>
          <ac:spMkLst>
            <pc:docMk/>
            <pc:sldMk cId="3305905527" sldId="293"/>
            <ac:spMk id="15" creationId="{C0460FEE-0C9D-3803-F35C-7A2D26D42947}"/>
          </ac:spMkLst>
        </pc:spChg>
        <pc:spChg chg="add mod">
          <ac:chgData name="Miraga Aliyev" userId="8d60d527abe6adcc" providerId="LiveId" clId="{ACD68FC1-8C9A-4BC4-8671-6556B2B5666E}" dt="2023-10-01T08:33:13.207" v="6867"/>
          <ac:spMkLst>
            <pc:docMk/>
            <pc:sldMk cId="3305905527" sldId="293"/>
            <ac:spMk id="16" creationId="{3C787CC3-1E06-282B-334F-12A8CC788056}"/>
          </ac:spMkLst>
        </pc:spChg>
        <pc:spChg chg="add mod">
          <ac:chgData name="Miraga Aliyev" userId="8d60d527abe6adcc" providerId="LiveId" clId="{ACD68FC1-8C9A-4BC4-8671-6556B2B5666E}" dt="2023-10-01T08:33:13.207" v="6867"/>
          <ac:spMkLst>
            <pc:docMk/>
            <pc:sldMk cId="3305905527" sldId="293"/>
            <ac:spMk id="17" creationId="{26F182AC-218F-9141-4972-B06958D54ADA}"/>
          </ac:spMkLst>
        </pc:spChg>
        <pc:spChg chg="add mod">
          <ac:chgData name="Miraga Aliyev" userId="8d60d527abe6adcc" providerId="LiveId" clId="{ACD68FC1-8C9A-4BC4-8671-6556B2B5666E}" dt="2023-10-01T08:33:13.207" v="6867"/>
          <ac:spMkLst>
            <pc:docMk/>
            <pc:sldMk cId="3305905527" sldId="293"/>
            <ac:spMk id="18" creationId="{C5B72BF4-667A-2744-251E-A9B54EF63046}"/>
          </ac:spMkLst>
        </pc:spChg>
        <pc:spChg chg="add del mod">
          <ac:chgData name="Miraga Aliyev" userId="8d60d527abe6adcc" providerId="LiveId" clId="{ACD68FC1-8C9A-4BC4-8671-6556B2B5666E}" dt="2023-10-01T07:36:25.578" v="5671" actId="478"/>
          <ac:spMkLst>
            <pc:docMk/>
            <pc:sldMk cId="3305905527" sldId="293"/>
            <ac:spMk id="18" creationId="{D260E572-02AC-BD0F-9B72-4A7645C6684E}"/>
          </ac:spMkLst>
        </pc:spChg>
        <pc:spChg chg="add del mod">
          <ac:chgData name="Miraga Aliyev" userId="8d60d527abe6adcc" providerId="LiveId" clId="{ACD68FC1-8C9A-4BC4-8671-6556B2B5666E}" dt="2023-10-01T07:36:20.741" v="5668" actId="478"/>
          <ac:spMkLst>
            <pc:docMk/>
            <pc:sldMk cId="3305905527" sldId="293"/>
            <ac:spMk id="19" creationId="{36B9CF6D-B97F-68D0-8744-5E1DF1F155A4}"/>
          </ac:spMkLst>
        </pc:spChg>
        <pc:spChg chg="add del mod">
          <ac:chgData name="Miraga Aliyev" userId="8d60d527abe6adcc" providerId="LiveId" clId="{ACD68FC1-8C9A-4BC4-8671-6556B2B5666E}" dt="2023-10-01T08:33:03.804" v="6866" actId="478"/>
          <ac:spMkLst>
            <pc:docMk/>
            <pc:sldMk cId="3305905527" sldId="293"/>
            <ac:spMk id="20" creationId="{7FA186F8-32A0-CFD0-95D7-913747469C33}"/>
          </ac:spMkLst>
        </pc:spChg>
        <pc:spChg chg="del">
          <ac:chgData name="Miraga Aliyev" userId="8d60d527abe6adcc" providerId="LiveId" clId="{ACD68FC1-8C9A-4BC4-8671-6556B2B5666E}" dt="2023-10-01T08:32:56.567" v="6863" actId="478"/>
          <ac:spMkLst>
            <pc:docMk/>
            <pc:sldMk cId="3305905527" sldId="293"/>
            <ac:spMk id="21" creationId="{ECA937CD-4D8D-90A7-75FC-44CE5381DA49}"/>
          </ac:spMkLst>
        </pc:spChg>
        <pc:spChg chg="del">
          <ac:chgData name="Miraga Aliyev" userId="8d60d527abe6adcc" providerId="LiveId" clId="{ACD68FC1-8C9A-4BC4-8671-6556B2B5666E}" dt="2023-10-01T08:32:56.567" v="6863" actId="478"/>
          <ac:spMkLst>
            <pc:docMk/>
            <pc:sldMk cId="3305905527" sldId="293"/>
            <ac:spMk id="22" creationId="{E1FE5628-7980-81D6-2E3A-E45137EA8B35}"/>
          </ac:spMkLst>
        </pc:spChg>
        <pc:spChg chg="del">
          <ac:chgData name="Miraga Aliyev" userId="8d60d527abe6adcc" providerId="LiveId" clId="{ACD68FC1-8C9A-4BC4-8671-6556B2B5666E}" dt="2023-10-01T08:32:56.567" v="6863" actId="478"/>
          <ac:spMkLst>
            <pc:docMk/>
            <pc:sldMk cId="3305905527" sldId="293"/>
            <ac:spMk id="23" creationId="{26DED18E-F20A-D0A1-C5BB-82733124E2EB}"/>
          </ac:spMkLst>
        </pc:spChg>
        <pc:spChg chg="add del mod">
          <ac:chgData name="Miraga Aliyev" userId="8d60d527abe6adcc" providerId="LiveId" clId="{ACD68FC1-8C9A-4BC4-8671-6556B2B5666E}" dt="2023-10-01T08:33:02.542" v="6865" actId="478"/>
          <ac:spMkLst>
            <pc:docMk/>
            <pc:sldMk cId="3305905527" sldId="293"/>
            <ac:spMk id="24" creationId="{CD1AA4C5-42B4-A08D-5DEE-4E142D4F4BE7}"/>
          </ac:spMkLst>
        </pc:spChg>
        <pc:spChg chg="del mod">
          <ac:chgData name="Miraga Aliyev" userId="8d60d527abe6adcc" providerId="LiveId" clId="{ACD68FC1-8C9A-4BC4-8671-6556B2B5666E}" dt="2023-10-01T08:32:56.567" v="6863" actId="478"/>
          <ac:spMkLst>
            <pc:docMk/>
            <pc:sldMk cId="3305905527" sldId="293"/>
            <ac:spMk id="25" creationId="{48C1AD00-275F-8EBA-07C7-F89EF30A33DC}"/>
          </ac:spMkLst>
        </pc:spChg>
        <pc:spChg chg="del">
          <ac:chgData name="Miraga Aliyev" userId="8d60d527abe6adcc" providerId="LiveId" clId="{ACD68FC1-8C9A-4BC4-8671-6556B2B5666E}" dt="2023-10-01T08:32:56.567" v="6863" actId="478"/>
          <ac:spMkLst>
            <pc:docMk/>
            <pc:sldMk cId="3305905527" sldId="293"/>
            <ac:spMk id="26" creationId="{C6046C04-223D-5CBE-5CB8-DD05860E5AC3}"/>
          </ac:spMkLst>
        </pc:spChg>
        <pc:spChg chg="add del mod">
          <ac:chgData name="Miraga Aliyev" userId="8d60d527abe6adcc" providerId="LiveId" clId="{ACD68FC1-8C9A-4BC4-8671-6556B2B5666E}" dt="2023-10-01T08:33:02.542" v="6865" actId="478"/>
          <ac:spMkLst>
            <pc:docMk/>
            <pc:sldMk cId="3305905527" sldId="293"/>
            <ac:spMk id="31" creationId="{1A2603EC-5C0F-32B0-0134-28475BCB46C1}"/>
          </ac:spMkLst>
        </pc:spChg>
        <pc:spChg chg="add del mod">
          <ac:chgData name="Miraga Aliyev" userId="8d60d527abe6adcc" providerId="LiveId" clId="{ACD68FC1-8C9A-4BC4-8671-6556B2B5666E}" dt="2023-10-01T08:33:03.804" v="6866" actId="478"/>
          <ac:spMkLst>
            <pc:docMk/>
            <pc:sldMk cId="3305905527" sldId="293"/>
            <ac:spMk id="32" creationId="{DA65DF1D-F5AE-723E-718F-F996ABA5C043}"/>
          </ac:spMkLst>
        </pc:spChg>
        <pc:spChg chg="del mod">
          <ac:chgData name="Miraga Aliyev" userId="8d60d527abe6adcc" providerId="LiveId" clId="{ACD68FC1-8C9A-4BC4-8671-6556B2B5666E}" dt="2023-10-01T08:32:56.567" v="6863" actId="478"/>
          <ac:spMkLst>
            <pc:docMk/>
            <pc:sldMk cId="3305905527" sldId="293"/>
            <ac:spMk id="35" creationId="{7DEDCDB4-E4CA-1ECE-F2B1-49D26C8DA434}"/>
          </ac:spMkLst>
        </pc:spChg>
        <pc:spChg chg="del">
          <ac:chgData name="Miraga Aliyev" userId="8d60d527abe6adcc" providerId="LiveId" clId="{ACD68FC1-8C9A-4BC4-8671-6556B2B5666E}" dt="2023-10-01T07:15:39.965" v="5456" actId="478"/>
          <ac:spMkLst>
            <pc:docMk/>
            <pc:sldMk cId="3305905527" sldId="293"/>
            <ac:spMk id="36" creationId="{54F48C0B-E26A-49F2-A225-1C1EFF577CE2}"/>
          </ac:spMkLst>
        </pc:spChg>
        <pc:spChg chg="del">
          <ac:chgData name="Miraga Aliyev" userId="8d60d527abe6adcc" providerId="LiveId" clId="{ACD68FC1-8C9A-4BC4-8671-6556B2B5666E}" dt="2023-10-01T07:15:37.198" v="5454" actId="478"/>
          <ac:spMkLst>
            <pc:docMk/>
            <pc:sldMk cId="3305905527" sldId="293"/>
            <ac:spMk id="37" creationId="{0F9C9792-1672-60A5-343E-E64371B6D34B}"/>
          </ac:spMkLst>
        </pc:spChg>
        <pc:spChg chg="del">
          <ac:chgData name="Miraga Aliyev" userId="8d60d527abe6adcc" providerId="LiveId" clId="{ACD68FC1-8C9A-4BC4-8671-6556B2B5666E}" dt="2023-10-01T07:15:39.965" v="5456" actId="478"/>
          <ac:spMkLst>
            <pc:docMk/>
            <pc:sldMk cId="3305905527" sldId="293"/>
            <ac:spMk id="42" creationId="{745974FC-22FE-24FE-73D1-81857ABB297D}"/>
          </ac:spMkLst>
        </pc:spChg>
        <pc:spChg chg="del">
          <ac:chgData name="Miraga Aliyev" userId="8d60d527abe6adcc" providerId="LiveId" clId="{ACD68FC1-8C9A-4BC4-8671-6556B2B5666E}" dt="2023-10-01T07:15:42.399" v="5457" actId="478"/>
          <ac:spMkLst>
            <pc:docMk/>
            <pc:sldMk cId="3305905527" sldId="293"/>
            <ac:spMk id="43" creationId="{DCEFF421-9DD3-4B65-01BE-667F4CC415EB}"/>
          </ac:spMkLst>
        </pc:spChg>
        <pc:spChg chg="del">
          <ac:chgData name="Miraga Aliyev" userId="8d60d527abe6adcc" providerId="LiveId" clId="{ACD68FC1-8C9A-4BC4-8671-6556B2B5666E}" dt="2023-10-01T07:15:42.399" v="5457" actId="478"/>
          <ac:spMkLst>
            <pc:docMk/>
            <pc:sldMk cId="3305905527" sldId="293"/>
            <ac:spMk id="48" creationId="{75FC4619-D481-AA42-699B-28642795E19E}"/>
          </ac:spMkLst>
        </pc:spChg>
        <pc:spChg chg="del">
          <ac:chgData name="Miraga Aliyev" userId="8d60d527abe6adcc" providerId="LiveId" clId="{ACD68FC1-8C9A-4BC4-8671-6556B2B5666E}" dt="2023-10-01T07:15:39.965" v="5456" actId="478"/>
          <ac:spMkLst>
            <pc:docMk/>
            <pc:sldMk cId="3305905527" sldId="293"/>
            <ac:spMk id="49" creationId="{B5C4CF92-E3C2-01B7-73B3-D578CE418448}"/>
          </ac:spMkLst>
        </pc:spChg>
        <pc:spChg chg="del">
          <ac:chgData name="Miraga Aliyev" userId="8d60d527abe6adcc" providerId="LiveId" clId="{ACD68FC1-8C9A-4BC4-8671-6556B2B5666E}" dt="2023-10-01T07:15:37.527" v="5455" actId="478"/>
          <ac:spMkLst>
            <pc:docMk/>
            <pc:sldMk cId="3305905527" sldId="293"/>
            <ac:spMk id="58" creationId="{51708BE0-D5F2-BE39-FC6C-62D795DAB65D}"/>
          </ac:spMkLst>
        </pc:spChg>
        <pc:picChg chg="add mod">
          <ac:chgData name="Miraga Aliyev" userId="8d60d527abe6adcc" providerId="LiveId" clId="{ACD68FC1-8C9A-4BC4-8671-6556B2B5666E}" dt="2023-10-01T08:32:59.160" v="6864"/>
          <ac:picMkLst>
            <pc:docMk/>
            <pc:sldMk cId="3305905527" sldId="293"/>
            <ac:picMk id="3" creationId="{166A04BC-B4EE-A009-BFDA-FBE9CF2EF1CB}"/>
          </ac:picMkLst>
        </pc:picChg>
        <pc:cxnChg chg="add mod">
          <ac:chgData name="Miraga Aliyev" userId="8d60d527abe6adcc" providerId="LiveId" clId="{ACD68FC1-8C9A-4BC4-8671-6556B2B5666E}" dt="2023-10-01T08:33:13.207" v="6867"/>
          <ac:cxnSpMkLst>
            <pc:docMk/>
            <pc:sldMk cId="3305905527" sldId="293"/>
            <ac:cxnSpMk id="4" creationId="{D34804B8-24F0-5B40-F704-C2B1E55D011A}"/>
          </ac:cxnSpMkLst>
        </pc:cxnChg>
        <pc:cxnChg chg="add mod">
          <ac:chgData name="Miraga Aliyev" userId="8d60d527abe6adcc" providerId="LiveId" clId="{ACD68FC1-8C9A-4BC4-8671-6556B2B5666E}" dt="2023-10-01T08:33:13.207" v="6867"/>
          <ac:cxnSpMkLst>
            <pc:docMk/>
            <pc:sldMk cId="3305905527" sldId="293"/>
            <ac:cxnSpMk id="5" creationId="{019A7D71-9A57-DF2C-E68C-A6DE8AE08CC0}"/>
          </ac:cxnSpMkLst>
        </pc:cxnChg>
        <pc:cxnChg chg="del">
          <ac:chgData name="Miraga Aliyev" userId="8d60d527abe6adcc" providerId="LiveId" clId="{ACD68FC1-8C9A-4BC4-8671-6556B2B5666E}" dt="2023-10-01T08:32:56.567" v="6863" actId="478"/>
          <ac:cxnSpMkLst>
            <pc:docMk/>
            <pc:sldMk cId="3305905527" sldId="293"/>
            <ac:cxnSpMk id="7" creationId="{7AF9C4A7-42B8-E8FC-BBDB-FD8232C4D7E2}"/>
          </ac:cxnSpMkLst>
        </pc:cxnChg>
        <pc:cxnChg chg="add del mod">
          <ac:chgData name="Miraga Aliyev" userId="8d60d527abe6adcc" providerId="LiveId" clId="{ACD68FC1-8C9A-4BC4-8671-6556B2B5666E}" dt="2023-10-01T07:36:20.741" v="5668" actId="478"/>
          <ac:cxnSpMkLst>
            <pc:docMk/>
            <pc:sldMk cId="3305905527" sldId="293"/>
            <ac:cxnSpMk id="13" creationId="{E2199F7C-62DB-1B01-0FEC-066BABAB6901}"/>
          </ac:cxnSpMkLst>
        </pc:cxnChg>
        <pc:cxnChg chg="del">
          <ac:chgData name="Miraga Aliyev" userId="8d60d527abe6adcc" providerId="LiveId" clId="{ACD68FC1-8C9A-4BC4-8671-6556B2B5666E}" dt="2023-10-01T08:32:56.567" v="6863" actId="478"/>
          <ac:cxnSpMkLst>
            <pc:docMk/>
            <pc:sldMk cId="3305905527" sldId="293"/>
            <ac:cxnSpMk id="14" creationId="{828D2AC2-56A6-380D-B846-3954D3F718C1}"/>
          </ac:cxnSpMkLst>
        </pc:cxnChg>
        <pc:cxnChg chg="add del mod">
          <ac:chgData name="Miraga Aliyev" userId="8d60d527abe6adcc" providerId="LiveId" clId="{ACD68FC1-8C9A-4BC4-8671-6556B2B5666E}" dt="2023-10-01T07:36:20.741" v="5668" actId="478"/>
          <ac:cxnSpMkLst>
            <pc:docMk/>
            <pc:sldMk cId="3305905527" sldId="293"/>
            <ac:cxnSpMk id="15" creationId="{6CF5CC43-57FF-9BC6-70D0-C4AFCF0852CD}"/>
          </ac:cxnSpMkLst>
        </pc:cxnChg>
        <pc:cxnChg chg="add del mod">
          <ac:chgData name="Miraga Aliyev" userId="8d60d527abe6adcc" providerId="LiveId" clId="{ACD68FC1-8C9A-4BC4-8671-6556B2B5666E}" dt="2023-10-01T07:36:20.741" v="5668" actId="478"/>
          <ac:cxnSpMkLst>
            <pc:docMk/>
            <pc:sldMk cId="3305905527" sldId="293"/>
            <ac:cxnSpMk id="16" creationId="{2BC012C3-D3F1-082F-8F30-7F4823FB2CC7}"/>
          </ac:cxnSpMkLst>
        </pc:cxnChg>
        <pc:cxnChg chg="add del mod">
          <ac:chgData name="Miraga Aliyev" userId="8d60d527abe6adcc" providerId="LiveId" clId="{ACD68FC1-8C9A-4BC4-8671-6556B2B5666E}" dt="2023-10-01T07:36:20.741" v="5668" actId="478"/>
          <ac:cxnSpMkLst>
            <pc:docMk/>
            <pc:sldMk cId="3305905527" sldId="293"/>
            <ac:cxnSpMk id="17" creationId="{187882AE-51D7-79E4-2FC7-9C3D73DAA15C}"/>
          </ac:cxnSpMkLst>
        </pc:cxnChg>
        <pc:cxnChg chg="add del mod">
          <ac:chgData name="Miraga Aliyev" userId="8d60d527abe6adcc" providerId="LiveId" clId="{ACD68FC1-8C9A-4BC4-8671-6556B2B5666E}" dt="2023-10-01T08:33:02.542" v="6865" actId="478"/>
          <ac:cxnSpMkLst>
            <pc:docMk/>
            <pc:sldMk cId="3305905527" sldId="293"/>
            <ac:cxnSpMk id="27" creationId="{8CAF964B-358B-19F6-CB74-D1EC13B85FFD}"/>
          </ac:cxnSpMkLst>
        </pc:cxnChg>
        <pc:cxnChg chg="add del mod">
          <ac:chgData name="Miraga Aliyev" userId="8d60d527abe6adcc" providerId="LiveId" clId="{ACD68FC1-8C9A-4BC4-8671-6556B2B5666E}" dt="2023-10-01T08:33:02.542" v="6865" actId="478"/>
          <ac:cxnSpMkLst>
            <pc:docMk/>
            <pc:sldMk cId="3305905527" sldId="293"/>
            <ac:cxnSpMk id="28" creationId="{393F45E5-7C38-E663-F8D6-D8690F473B6B}"/>
          </ac:cxnSpMkLst>
        </pc:cxnChg>
        <pc:cxnChg chg="add del mod">
          <ac:chgData name="Miraga Aliyev" userId="8d60d527abe6adcc" providerId="LiveId" clId="{ACD68FC1-8C9A-4BC4-8671-6556B2B5666E}" dt="2023-10-01T08:33:02.542" v="6865" actId="478"/>
          <ac:cxnSpMkLst>
            <pc:docMk/>
            <pc:sldMk cId="3305905527" sldId="293"/>
            <ac:cxnSpMk id="29" creationId="{3E75E417-FC7E-AFEB-EABA-785260B467CB}"/>
          </ac:cxnSpMkLst>
        </pc:cxnChg>
        <pc:cxnChg chg="add del mod">
          <ac:chgData name="Miraga Aliyev" userId="8d60d527abe6adcc" providerId="LiveId" clId="{ACD68FC1-8C9A-4BC4-8671-6556B2B5666E}" dt="2023-10-01T08:33:02.542" v="6865" actId="478"/>
          <ac:cxnSpMkLst>
            <pc:docMk/>
            <pc:sldMk cId="3305905527" sldId="293"/>
            <ac:cxnSpMk id="30" creationId="{D063D791-F804-6C57-2BE7-1C0058F10924}"/>
          </ac:cxnSpMkLst>
        </pc:cxnChg>
        <pc:cxnChg chg="del">
          <ac:chgData name="Miraga Aliyev" userId="8d60d527abe6adcc" providerId="LiveId" clId="{ACD68FC1-8C9A-4BC4-8671-6556B2B5666E}" dt="2023-10-01T07:15:42.399" v="5457" actId="478"/>
          <ac:cxnSpMkLst>
            <pc:docMk/>
            <pc:sldMk cId="3305905527" sldId="293"/>
            <ac:cxnSpMk id="44" creationId="{8D7BD704-2544-B9C7-9950-0FF81AB7DF09}"/>
          </ac:cxnSpMkLst>
        </pc:cxnChg>
        <pc:cxnChg chg="del">
          <ac:chgData name="Miraga Aliyev" userId="8d60d527abe6adcc" providerId="LiveId" clId="{ACD68FC1-8C9A-4BC4-8671-6556B2B5666E}" dt="2023-10-01T07:15:42.399" v="5457" actId="478"/>
          <ac:cxnSpMkLst>
            <pc:docMk/>
            <pc:sldMk cId="3305905527" sldId="293"/>
            <ac:cxnSpMk id="45" creationId="{9FF3E4D2-F09F-DA23-5D4A-B25DCDE417DD}"/>
          </ac:cxnSpMkLst>
        </pc:cxnChg>
        <pc:cxnChg chg="del">
          <ac:chgData name="Miraga Aliyev" userId="8d60d527abe6adcc" providerId="LiveId" clId="{ACD68FC1-8C9A-4BC4-8671-6556B2B5666E}" dt="2023-10-01T07:15:42.399" v="5457" actId="478"/>
          <ac:cxnSpMkLst>
            <pc:docMk/>
            <pc:sldMk cId="3305905527" sldId="293"/>
            <ac:cxnSpMk id="46" creationId="{DDD19EE5-A860-57A5-DDF1-435782C1684F}"/>
          </ac:cxnSpMkLst>
        </pc:cxnChg>
        <pc:cxnChg chg="del">
          <ac:chgData name="Miraga Aliyev" userId="8d60d527abe6adcc" providerId="LiveId" clId="{ACD68FC1-8C9A-4BC4-8671-6556B2B5666E}" dt="2023-10-01T07:15:42.399" v="5457" actId="478"/>
          <ac:cxnSpMkLst>
            <pc:docMk/>
            <pc:sldMk cId="3305905527" sldId="293"/>
            <ac:cxnSpMk id="47" creationId="{381208F7-E8D9-DCCD-CC76-5731118E4214}"/>
          </ac:cxnSpMkLst>
        </pc:cxnChg>
        <pc:cxnChg chg="del">
          <ac:chgData name="Miraga Aliyev" userId="8d60d527abe6adcc" providerId="LiveId" clId="{ACD68FC1-8C9A-4BC4-8671-6556B2B5666E}" dt="2023-10-01T08:32:56.567" v="6863" actId="478"/>
          <ac:cxnSpMkLst>
            <pc:docMk/>
            <pc:sldMk cId="3305905527" sldId="293"/>
            <ac:cxnSpMk id="62" creationId="{0C05C89A-5F3D-E547-BA9D-1BB16B92A265}"/>
          </ac:cxnSpMkLst>
        </pc:cxnChg>
      </pc:sldChg>
      <pc:sldChg chg="addSp modSp add mod ord">
        <pc:chgData name="Miraga Aliyev" userId="8d60d527abe6adcc" providerId="LiveId" clId="{ACD68FC1-8C9A-4BC4-8671-6556B2B5666E}" dt="2023-10-01T08:10:37.666" v="6741" actId="1076"/>
        <pc:sldMkLst>
          <pc:docMk/>
          <pc:sldMk cId="1188577958" sldId="294"/>
        </pc:sldMkLst>
        <pc:spChg chg="add mod">
          <ac:chgData name="Miraga Aliyev" userId="8d60d527abe6adcc" providerId="LiveId" clId="{ACD68FC1-8C9A-4BC4-8671-6556B2B5666E}" dt="2023-10-01T08:10:37.666" v="6741" actId="1076"/>
          <ac:spMkLst>
            <pc:docMk/>
            <pc:sldMk cId="1188577958" sldId="294"/>
            <ac:spMk id="3" creationId="{B2397734-EA93-3837-655D-26ACB3A63736}"/>
          </ac:spMkLst>
        </pc:spChg>
        <pc:spChg chg="mod">
          <ac:chgData name="Miraga Aliyev" userId="8d60d527abe6adcc" providerId="LiveId" clId="{ACD68FC1-8C9A-4BC4-8671-6556B2B5666E}" dt="2023-10-01T07:28:22.419" v="5648" actId="20577"/>
          <ac:spMkLst>
            <pc:docMk/>
            <pc:sldMk cId="1188577958" sldId="294"/>
            <ac:spMk id="7" creationId="{A6BCAFC7-FAE7-0582-738F-F245A1477401}"/>
          </ac:spMkLst>
        </pc:spChg>
        <pc:spChg chg="mod">
          <ac:chgData name="Miraga Aliyev" userId="8d60d527abe6adcc" providerId="LiveId" clId="{ACD68FC1-8C9A-4BC4-8671-6556B2B5666E}" dt="2023-10-01T07:35:12.784" v="5662" actId="14100"/>
          <ac:spMkLst>
            <pc:docMk/>
            <pc:sldMk cId="1188577958" sldId="294"/>
            <ac:spMk id="19" creationId="{77950EA1-BE28-8DDA-3863-46B519F9BF2C}"/>
          </ac:spMkLst>
        </pc:spChg>
        <pc:spChg chg="mod">
          <ac:chgData name="Miraga Aliyev" userId="8d60d527abe6adcc" providerId="LiveId" clId="{ACD68FC1-8C9A-4BC4-8671-6556B2B5666E}" dt="2023-10-01T07:36:03.252" v="5667" actId="20577"/>
          <ac:spMkLst>
            <pc:docMk/>
            <pc:sldMk cId="1188577958" sldId="294"/>
            <ac:spMk id="29" creationId="{C7C9B320-4DD0-1E64-89E2-91D36DB0E96C}"/>
          </ac:spMkLst>
        </pc:spChg>
        <pc:cxnChg chg="mod">
          <ac:chgData name="Miraga Aliyev" userId="8d60d527abe6adcc" providerId="LiveId" clId="{ACD68FC1-8C9A-4BC4-8671-6556B2B5666E}" dt="2023-10-01T07:35:26.407" v="5664" actId="1076"/>
          <ac:cxnSpMkLst>
            <pc:docMk/>
            <pc:sldMk cId="1188577958" sldId="294"/>
            <ac:cxnSpMk id="24" creationId="{20027A67-2DE5-1BF0-8112-317DF556D7D7}"/>
          </ac:cxnSpMkLst>
        </pc:cxnChg>
        <pc:cxnChg chg="mod">
          <ac:chgData name="Miraga Aliyev" userId="8d60d527abe6adcc" providerId="LiveId" clId="{ACD68FC1-8C9A-4BC4-8671-6556B2B5666E}" dt="2023-10-01T07:35:26.407" v="5664" actId="1076"/>
          <ac:cxnSpMkLst>
            <pc:docMk/>
            <pc:sldMk cId="1188577958" sldId="294"/>
            <ac:cxnSpMk id="25" creationId="{D6D61F50-1729-97BC-F442-AA7C2314F38F}"/>
          </ac:cxnSpMkLst>
        </pc:cxnChg>
      </pc:sldChg>
      <pc:sldChg chg="addSp delSp modSp add mod">
        <pc:chgData name="Miraga Aliyev" userId="8d60d527abe6adcc" providerId="LiveId" clId="{ACD68FC1-8C9A-4BC4-8671-6556B2B5666E}" dt="2023-10-01T07:51:36.464" v="6080" actId="14861"/>
        <pc:sldMkLst>
          <pc:docMk/>
          <pc:sldMk cId="1614923240" sldId="295"/>
        </pc:sldMkLst>
        <pc:spChg chg="add mod">
          <ac:chgData name="Miraga Aliyev" userId="8d60d527abe6adcc" providerId="LiveId" clId="{ACD68FC1-8C9A-4BC4-8671-6556B2B5666E}" dt="2023-10-01T07:43:47.588" v="5755" actId="1076"/>
          <ac:spMkLst>
            <pc:docMk/>
            <pc:sldMk cId="1614923240" sldId="295"/>
            <ac:spMk id="2" creationId="{151F0226-25DC-441A-D2FE-A4F6D0AC4A4B}"/>
          </ac:spMkLst>
        </pc:spChg>
        <pc:spChg chg="add del mod">
          <ac:chgData name="Miraga Aliyev" userId="8d60d527abe6adcc" providerId="LiveId" clId="{ACD68FC1-8C9A-4BC4-8671-6556B2B5666E}" dt="2023-10-01T07:43:37.725" v="5753" actId="478"/>
          <ac:spMkLst>
            <pc:docMk/>
            <pc:sldMk cId="1614923240" sldId="295"/>
            <ac:spMk id="3" creationId="{F2B0B0CA-A176-1896-ABE8-79EE7C54217B}"/>
          </ac:spMkLst>
        </pc:spChg>
        <pc:spChg chg="add del mod">
          <ac:chgData name="Miraga Aliyev" userId="8d60d527abe6adcc" providerId="LiveId" clId="{ACD68FC1-8C9A-4BC4-8671-6556B2B5666E}" dt="2023-10-01T07:43:06.473" v="5733" actId="478"/>
          <ac:spMkLst>
            <pc:docMk/>
            <pc:sldMk cId="1614923240" sldId="295"/>
            <ac:spMk id="4" creationId="{9A5A4EFF-DD0A-2F76-40D3-FEFC965A974A}"/>
          </ac:spMkLst>
        </pc:spChg>
        <pc:spChg chg="add mod">
          <ac:chgData name="Miraga Aliyev" userId="8d60d527abe6adcc" providerId="LiveId" clId="{ACD68FC1-8C9A-4BC4-8671-6556B2B5666E}" dt="2023-10-01T07:44:59.301" v="5780" actId="404"/>
          <ac:spMkLst>
            <pc:docMk/>
            <pc:sldMk cId="1614923240" sldId="295"/>
            <ac:spMk id="5" creationId="{8421F7B4-69A0-8316-088F-1A81BD6E982F}"/>
          </ac:spMkLst>
        </pc:spChg>
        <pc:spChg chg="add mod">
          <ac:chgData name="Miraga Aliyev" userId="8d60d527abe6adcc" providerId="LiveId" clId="{ACD68FC1-8C9A-4BC4-8671-6556B2B5666E}" dt="2023-10-01T07:44:59.301" v="5780" actId="404"/>
          <ac:spMkLst>
            <pc:docMk/>
            <pc:sldMk cId="1614923240" sldId="295"/>
            <ac:spMk id="6" creationId="{2B5BDFEE-837C-065B-0A63-13443BFB83F6}"/>
          </ac:spMkLst>
        </pc:spChg>
        <pc:spChg chg="mod">
          <ac:chgData name="Miraga Aliyev" userId="8d60d527abe6adcc" providerId="LiveId" clId="{ACD68FC1-8C9A-4BC4-8671-6556B2B5666E}" dt="2023-10-01T07:38:10.965" v="5677" actId="1076"/>
          <ac:spMkLst>
            <pc:docMk/>
            <pc:sldMk cId="1614923240" sldId="295"/>
            <ac:spMk id="7" creationId="{A6BCAFC7-FAE7-0582-738F-F245A1477401}"/>
          </ac:spMkLst>
        </pc:spChg>
        <pc:spChg chg="add mod">
          <ac:chgData name="Miraga Aliyev" userId="8d60d527abe6adcc" providerId="LiveId" clId="{ACD68FC1-8C9A-4BC4-8671-6556B2B5666E}" dt="2023-10-01T07:44:59.301" v="5780" actId="404"/>
          <ac:spMkLst>
            <pc:docMk/>
            <pc:sldMk cId="1614923240" sldId="295"/>
            <ac:spMk id="8" creationId="{AF6A8E2E-A189-9334-F21C-A4D97ADF56BD}"/>
          </ac:spMkLst>
        </pc:spChg>
        <pc:spChg chg="add del mod">
          <ac:chgData name="Miraga Aliyev" userId="8d60d527abe6adcc" providerId="LiveId" clId="{ACD68FC1-8C9A-4BC4-8671-6556B2B5666E}" dt="2023-10-01T07:51:00.590" v="6048" actId="478"/>
          <ac:spMkLst>
            <pc:docMk/>
            <pc:sldMk cId="1614923240" sldId="295"/>
            <ac:spMk id="9" creationId="{C9969212-E868-8388-C0FB-52838634E2B1}"/>
          </ac:spMkLst>
        </pc:spChg>
        <pc:spChg chg="add mod">
          <ac:chgData name="Miraga Aliyev" userId="8d60d527abe6adcc" providerId="LiveId" clId="{ACD68FC1-8C9A-4BC4-8671-6556B2B5666E}" dt="2023-10-01T07:44:59.301" v="5780" actId="404"/>
          <ac:spMkLst>
            <pc:docMk/>
            <pc:sldMk cId="1614923240" sldId="295"/>
            <ac:spMk id="10" creationId="{582C7C1D-DFA9-053E-F26F-B425B68455BD}"/>
          </ac:spMkLst>
        </pc:spChg>
        <pc:spChg chg="add del mod">
          <ac:chgData name="Miraga Aliyev" userId="8d60d527abe6adcc" providerId="LiveId" clId="{ACD68FC1-8C9A-4BC4-8671-6556B2B5666E}" dt="2023-10-01T07:51:18.645" v="6076" actId="478"/>
          <ac:spMkLst>
            <pc:docMk/>
            <pc:sldMk cId="1614923240" sldId="295"/>
            <ac:spMk id="11" creationId="{2E40D2CA-16AC-1088-1B9F-5D26C8BEEB75}"/>
          </ac:spMkLst>
        </pc:spChg>
        <pc:spChg chg="add mod">
          <ac:chgData name="Miraga Aliyev" userId="8d60d527abe6adcc" providerId="LiveId" clId="{ACD68FC1-8C9A-4BC4-8671-6556B2B5666E}" dt="2023-10-01T07:51:36.464" v="6080" actId="14861"/>
          <ac:spMkLst>
            <pc:docMk/>
            <pc:sldMk cId="1614923240" sldId="295"/>
            <ac:spMk id="12" creationId="{CE45F59D-C643-6E5C-D52F-8D6686B6DEA4}"/>
          </ac:spMkLst>
        </pc:spChg>
        <pc:spChg chg="mod">
          <ac:chgData name="Miraga Aliyev" userId="8d60d527abe6adcc" providerId="LiveId" clId="{ACD68FC1-8C9A-4BC4-8671-6556B2B5666E}" dt="2023-10-01T07:38:10.965" v="5677" actId="1076"/>
          <ac:spMkLst>
            <pc:docMk/>
            <pc:sldMk cId="1614923240" sldId="295"/>
            <ac:spMk id="19" creationId="{77950EA1-BE28-8DDA-3863-46B519F9BF2C}"/>
          </ac:spMkLst>
        </pc:spChg>
        <pc:spChg chg="mod">
          <ac:chgData name="Miraga Aliyev" userId="8d60d527abe6adcc" providerId="LiveId" clId="{ACD68FC1-8C9A-4BC4-8671-6556B2B5666E}" dt="2023-10-01T07:38:10.965" v="5677" actId="1076"/>
          <ac:spMkLst>
            <pc:docMk/>
            <pc:sldMk cId="1614923240" sldId="295"/>
            <ac:spMk id="29" creationId="{C7C9B320-4DD0-1E64-89E2-91D36DB0E96C}"/>
          </ac:spMkLst>
        </pc:spChg>
        <pc:spChg chg="mod">
          <ac:chgData name="Miraga Aliyev" userId="8d60d527abe6adcc" providerId="LiveId" clId="{ACD68FC1-8C9A-4BC4-8671-6556B2B5666E}" dt="2023-10-01T07:38:10.965" v="5677" actId="1076"/>
          <ac:spMkLst>
            <pc:docMk/>
            <pc:sldMk cId="1614923240" sldId="295"/>
            <ac:spMk id="30" creationId="{B2C60BF0-C388-4246-BE2B-3C9EB80964A9}"/>
          </ac:spMkLst>
        </pc:spChg>
        <pc:cxnChg chg="mod">
          <ac:chgData name="Miraga Aliyev" userId="8d60d527abe6adcc" providerId="LiveId" clId="{ACD68FC1-8C9A-4BC4-8671-6556B2B5666E}" dt="2023-10-01T07:38:10.965" v="5677" actId="1076"/>
          <ac:cxnSpMkLst>
            <pc:docMk/>
            <pc:sldMk cId="1614923240" sldId="295"/>
            <ac:cxnSpMk id="21" creationId="{F678D9B9-2A14-C3DF-18D0-1D56EC8DEE16}"/>
          </ac:cxnSpMkLst>
        </pc:cxnChg>
        <pc:cxnChg chg="mod">
          <ac:chgData name="Miraga Aliyev" userId="8d60d527abe6adcc" providerId="LiveId" clId="{ACD68FC1-8C9A-4BC4-8671-6556B2B5666E}" dt="2023-10-01T07:38:10.965" v="5677" actId="1076"/>
          <ac:cxnSpMkLst>
            <pc:docMk/>
            <pc:sldMk cId="1614923240" sldId="295"/>
            <ac:cxnSpMk id="23" creationId="{E92DAEC0-7400-CA5C-60DE-C9B6FBC9C546}"/>
          </ac:cxnSpMkLst>
        </pc:cxnChg>
        <pc:cxnChg chg="mod">
          <ac:chgData name="Miraga Aliyev" userId="8d60d527abe6adcc" providerId="LiveId" clId="{ACD68FC1-8C9A-4BC4-8671-6556B2B5666E}" dt="2023-10-01T07:38:10.965" v="5677" actId="1076"/>
          <ac:cxnSpMkLst>
            <pc:docMk/>
            <pc:sldMk cId="1614923240" sldId="295"/>
            <ac:cxnSpMk id="24" creationId="{20027A67-2DE5-1BF0-8112-317DF556D7D7}"/>
          </ac:cxnSpMkLst>
        </pc:cxnChg>
        <pc:cxnChg chg="mod">
          <ac:chgData name="Miraga Aliyev" userId="8d60d527abe6adcc" providerId="LiveId" clId="{ACD68FC1-8C9A-4BC4-8671-6556B2B5666E}" dt="2023-10-01T07:38:10.965" v="5677" actId="1076"/>
          <ac:cxnSpMkLst>
            <pc:docMk/>
            <pc:sldMk cId="1614923240" sldId="295"/>
            <ac:cxnSpMk id="25" creationId="{D6D61F50-1729-97BC-F442-AA7C2314F38F}"/>
          </ac:cxnSpMkLst>
        </pc:cxnChg>
      </pc:sldChg>
      <pc:sldChg chg="addSp delSp modSp add mod">
        <pc:chgData name="Miraga Aliyev" userId="8d60d527abe6adcc" providerId="LiveId" clId="{ACD68FC1-8C9A-4BC4-8671-6556B2B5666E}" dt="2023-10-01T07:55:45.265" v="6196" actId="478"/>
        <pc:sldMkLst>
          <pc:docMk/>
          <pc:sldMk cId="3269852148" sldId="296"/>
        </pc:sldMkLst>
        <pc:spChg chg="add del mod">
          <ac:chgData name="Miraga Aliyev" userId="8d60d527abe6adcc" providerId="LiveId" clId="{ACD68FC1-8C9A-4BC4-8671-6556B2B5666E}" dt="2023-10-01T07:46:39.962" v="5836"/>
          <ac:spMkLst>
            <pc:docMk/>
            <pc:sldMk cId="3269852148" sldId="296"/>
            <ac:spMk id="3" creationId="{D4D5702E-7716-9D5D-A1D3-CAF27D49B2D8}"/>
          </ac:spMkLst>
        </pc:spChg>
        <pc:spChg chg="add del mod">
          <ac:chgData name="Miraga Aliyev" userId="8d60d527abe6adcc" providerId="LiveId" clId="{ACD68FC1-8C9A-4BC4-8671-6556B2B5666E}" dt="2023-10-01T07:46:44.088" v="5840" actId="478"/>
          <ac:spMkLst>
            <pc:docMk/>
            <pc:sldMk cId="3269852148" sldId="296"/>
            <ac:spMk id="4" creationId="{0182B86A-18F9-7E53-F3F6-059772815E01}"/>
          </ac:spMkLst>
        </pc:spChg>
        <pc:spChg chg="del">
          <ac:chgData name="Miraga Aliyev" userId="8d60d527abe6adcc" providerId="LiveId" clId="{ACD68FC1-8C9A-4BC4-8671-6556B2B5666E}" dt="2023-10-01T07:55:39.952" v="6195" actId="478"/>
          <ac:spMkLst>
            <pc:docMk/>
            <pc:sldMk cId="3269852148" sldId="296"/>
            <ac:spMk id="7" creationId="{A6BCAFC7-FAE7-0582-738F-F245A1477401}"/>
          </ac:spMkLst>
        </pc:spChg>
        <pc:spChg chg="add del mod">
          <ac:chgData name="Miraga Aliyev" userId="8d60d527abe6adcc" providerId="LiveId" clId="{ACD68FC1-8C9A-4BC4-8671-6556B2B5666E}" dt="2023-10-01T07:48:00.337" v="5896" actId="14861"/>
          <ac:spMkLst>
            <pc:docMk/>
            <pc:sldMk cId="3269852148" sldId="296"/>
            <ac:spMk id="9" creationId="{C9969212-E868-8388-C0FB-52838634E2B1}"/>
          </ac:spMkLst>
        </pc:spChg>
        <pc:spChg chg="mod">
          <ac:chgData name="Miraga Aliyev" userId="8d60d527abe6adcc" providerId="LiveId" clId="{ACD68FC1-8C9A-4BC4-8671-6556B2B5666E}" dt="2023-10-01T07:48:03.780" v="5897" actId="1076"/>
          <ac:spMkLst>
            <pc:docMk/>
            <pc:sldMk cId="3269852148" sldId="296"/>
            <ac:spMk id="10" creationId="{582C7C1D-DFA9-053E-F26F-B425B68455BD}"/>
          </ac:spMkLst>
        </pc:spChg>
        <pc:spChg chg="mod">
          <ac:chgData name="Miraga Aliyev" userId="8d60d527abe6adcc" providerId="LiveId" clId="{ACD68FC1-8C9A-4BC4-8671-6556B2B5666E}" dt="2023-10-01T07:48:16.736" v="5938" actId="1076"/>
          <ac:spMkLst>
            <pc:docMk/>
            <pc:sldMk cId="3269852148" sldId="296"/>
            <ac:spMk id="11" creationId="{2E40D2CA-16AC-1088-1B9F-5D26C8BEEB75}"/>
          </ac:spMkLst>
        </pc:spChg>
        <pc:spChg chg="del">
          <ac:chgData name="Miraga Aliyev" userId="8d60d527abe6adcc" providerId="LiveId" clId="{ACD68FC1-8C9A-4BC4-8671-6556B2B5666E}" dt="2023-10-01T07:55:39.952" v="6195" actId="478"/>
          <ac:spMkLst>
            <pc:docMk/>
            <pc:sldMk cId="3269852148" sldId="296"/>
            <ac:spMk id="19" creationId="{77950EA1-BE28-8DDA-3863-46B519F9BF2C}"/>
          </ac:spMkLst>
        </pc:spChg>
        <pc:spChg chg="del">
          <ac:chgData name="Miraga Aliyev" userId="8d60d527abe6adcc" providerId="LiveId" clId="{ACD68FC1-8C9A-4BC4-8671-6556B2B5666E}" dt="2023-10-01T07:55:45.265" v="6196" actId="478"/>
          <ac:spMkLst>
            <pc:docMk/>
            <pc:sldMk cId="3269852148" sldId="296"/>
            <ac:spMk id="29" creationId="{C7C9B320-4DD0-1E64-89E2-91D36DB0E96C}"/>
          </ac:spMkLst>
        </pc:spChg>
        <pc:spChg chg="del">
          <ac:chgData name="Miraga Aliyev" userId="8d60d527abe6adcc" providerId="LiveId" clId="{ACD68FC1-8C9A-4BC4-8671-6556B2B5666E}" dt="2023-10-01T07:55:39.952" v="6195" actId="478"/>
          <ac:spMkLst>
            <pc:docMk/>
            <pc:sldMk cId="3269852148" sldId="296"/>
            <ac:spMk id="30" creationId="{B2C60BF0-C388-4246-BE2B-3C9EB80964A9}"/>
          </ac:spMkLst>
        </pc:spChg>
        <pc:cxnChg chg="del">
          <ac:chgData name="Miraga Aliyev" userId="8d60d527abe6adcc" providerId="LiveId" clId="{ACD68FC1-8C9A-4BC4-8671-6556B2B5666E}" dt="2023-10-01T07:55:39.952" v="6195" actId="478"/>
          <ac:cxnSpMkLst>
            <pc:docMk/>
            <pc:sldMk cId="3269852148" sldId="296"/>
            <ac:cxnSpMk id="21" creationId="{F678D9B9-2A14-C3DF-18D0-1D56EC8DEE16}"/>
          </ac:cxnSpMkLst>
        </pc:cxnChg>
        <pc:cxnChg chg="del">
          <ac:chgData name="Miraga Aliyev" userId="8d60d527abe6adcc" providerId="LiveId" clId="{ACD68FC1-8C9A-4BC4-8671-6556B2B5666E}" dt="2023-10-01T07:55:45.265" v="6196" actId="478"/>
          <ac:cxnSpMkLst>
            <pc:docMk/>
            <pc:sldMk cId="3269852148" sldId="296"/>
            <ac:cxnSpMk id="23" creationId="{E92DAEC0-7400-CA5C-60DE-C9B6FBC9C546}"/>
          </ac:cxnSpMkLst>
        </pc:cxnChg>
        <pc:cxnChg chg="del">
          <ac:chgData name="Miraga Aliyev" userId="8d60d527abe6adcc" providerId="LiveId" clId="{ACD68FC1-8C9A-4BC4-8671-6556B2B5666E}" dt="2023-10-01T07:55:39.952" v="6195" actId="478"/>
          <ac:cxnSpMkLst>
            <pc:docMk/>
            <pc:sldMk cId="3269852148" sldId="296"/>
            <ac:cxnSpMk id="24" creationId="{20027A67-2DE5-1BF0-8112-317DF556D7D7}"/>
          </ac:cxnSpMkLst>
        </pc:cxnChg>
        <pc:cxnChg chg="del">
          <ac:chgData name="Miraga Aliyev" userId="8d60d527abe6adcc" providerId="LiveId" clId="{ACD68FC1-8C9A-4BC4-8671-6556B2B5666E}" dt="2023-10-01T07:55:39.952" v="6195" actId="478"/>
          <ac:cxnSpMkLst>
            <pc:docMk/>
            <pc:sldMk cId="3269852148" sldId="296"/>
            <ac:cxnSpMk id="25" creationId="{D6D61F50-1729-97BC-F442-AA7C2314F38F}"/>
          </ac:cxnSpMkLst>
        </pc:cxnChg>
      </pc:sldChg>
      <pc:sldChg chg="delSp modSp add mod">
        <pc:chgData name="Miraga Aliyev" userId="8d60d527abe6adcc" providerId="LiveId" clId="{ACD68FC1-8C9A-4BC4-8671-6556B2B5666E}" dt="2023-10-01T07:55:49.228" v="6197" actId="478"/>
        <pc:sldMkLst>
          <pc:docMk/>
          <pc:sldMk cId="3119104000" sldId="297"/>
        </pc:sldMkLst>
        <pc:spChg chg="del">
          <ac:chgData name="Miraga Aliyev" userId="8d60d527abe6adcc" providerId="LiveId" clId="{ACD68FC1-8C9A-4BC4-8671-6556B2B5666E}" dt="2023-10-01T07:55:49.228" v="6197" actId="478"/>
          <ac:spMkLst>
            <pc:docMk/>
            <pc:sldMk cId="3119104000" sldId="297"/>
            <ac:spMk id="7" creationId="{A6BCAFC7-FAE7-0582-738F-F245A1477401}"/>
          </ac:spMkLst>
        </pc:spChg>
        <pc:spChg chg="mod">
          <ac:chgData name="Miraga Aliyev" userId="8d60d527abe6adcc" providerId="LiveId" clId="{ACD68FC1-8C9A-4BC4-8671-6556B2B5666E}" dt="2023-10-01T07:49:32.660" v="6016" actId="14861"/>
          <ac:spMkLst>
            <pc:docMk/>
            <pc:sldMk cId="3119104000" sldId="297"/>
            <ac:spMk id="9" creationId="{C9969212-E868-8388-C0FB-52838634E2B1}"/>
          </ac:spMkLst>
        </pc:spChg>
        <pc:spChg chg="mod">
          <ac:chgData name="Miraga Aliyev" userId="8d60d527abe6adcc" providerId="LiveId" clId="{ACD68FC1-8C9A-4BC4-8671-6556B2B5666E}" dt="2023-10-01T07:50:11.624" v="6022" actId="14861"/>
          <ac:spMkLst>
            <pc:docMk/>
            <pc:sldMk cId="3119104000" sldId="297"/>
            <ac:spMk id="10" creationId="{582C7C1D-DFA9-053E-F26F-B425B68455BD}"/>
          </ac:spMkLst>
        </pc:spChg>
        <pc:spChg chg="del">
          <ac:chgData name="Miraga Aliyev" userId="8d60d527abe6adcc" providerId="LiveId" clId="{ACD68FC1-8C9A-4BC4-8671-6556B2B5666E}" dt="2023-10-01T07:55:49.228" v="6197" actId="478"/>
          <ac:spMkLst>
            <pc:docMk/>
            <pc:sldMk cId="3119104000" sldId="297"/>
            <ac:spMk id="19" creationId="{77950EA1-BE28-8DDA-3863-46B519F9BF2C}"/>
          </ac:spMkLst>
        </pc:spChg>
        <pc:spChg chg="del">
          <ac:chgData name="Miraga Aliyev" userId="8d60d527abe6adcc" providerId="LiveId" clId="{ACD68FC1-8C9A-4BC4-8671-6556B2B5666E}" dt="2023-10-01T07:55:49.228" v="6197" actId="478"/>
          <ac:spMkLst>
            <pc:docMk/>
            <pc:sldMk cId="3119104000" sldId="297"/>
            <ac:spMk id="29" creationId="{C7C9B320-4DD0-1E64-89E2-91D36DB0E96C}"/>
          </ac:spMkLst>
        </pc:spChg>
        <pc:spChg chg="del">
          <ac:chgData name="Miraga Aliyev" userId="8d60d527abe6adcc" providerId="LiveId" clId="{ACD68FC1-8C9A-4BC4-8671-6556B2B5666E}" dt="2023-10-01T07:55:49.228" v="6197" actId="478"/>
          <ac:spMkLst>
            <pc:docMk/>
            <pc:sldMk cId="3119104000" sldId="297"/>
            <ac:spMk id="30" creationId="{B2C60BF0-C388-4246-BE2B-3C9EB80964A9}"/>
          </ac:spMkLst>
        </pc:spChg>
        <pc:cxnChg chg="del">
          <ac:chgData name="Miraga Aliyev" userId="8d60d527abe6adcc" providerId="LiveId" clId="{ACD68FC1-8C9A-4BC4-8671-6556B2B5666E}" dt="2023-10-01T07:55:49.228" v="6197" actId="478"/>
          <ac:cxnSpMkLst>
            <pc:docMk/>
            <pc:sldMk cId="3119104000" sldId="297"/>
            <ac:cxnSpMk id="21" creationId="{F678D9B9-2A14-C3DF-18D0-1D56EC8DEE16}"/>
          </ac:cxnSpMkLst>
        </pc:cxnChg>
        <pc:cxnChg chg="del">
          <ac:chgData name="Miraga Aliyev" userId="8d60d527abe6adcc" providerId="LiveId" clId="{ACD68FC1-8C9A-4BC4-8671-6556B2B5666E}" dt="2023-10-01T07:55:49.228" v="6197" actId="478"/>
          <ac:cxnSpMkLst>
            <pc:docMk/>
            <pc:sldMk cId="3119104000" sldId="297"/>
            <ac:cxnSpMk id="23" creationId="{E92DAEC0-7400-CA5C-60DE-C9B6FBC9C546}"/>
          </ac:cxnSpMkLst>
        </pc:cxnChg>
        <pc:cxnChg chg="del">
          <ac:chgData name="Miraga Aliyev" userId="8d60d527abe6adcc" providerId="LiveId" clId="{ACD68FC1-8C9A-4BC4-8671-6556B2B5666E}" dt="2023-10-01T07:55:49.228" v="6197" actId="478"/>
          <ac:cxnSpMkLst>
            <pc:docMk/>
            <pc:sldMk cId="3119104000" sldId="297"/>
            <ac:cxnSpMk id="24" creationId="{20027A67-2DE5-1BF0-8112-317DF556D7D7}"/>
          </ac:cxnSpMkLst>
        </pc:cxnChg>
        <pc:cxnChg chg="del">
          <ac:chgData name="Miraga Aliyev" userId="8d60d527abe6adcc" providerId="LiveId" clId="{ACD68FC1-8C9A-4BC4-8671-6556B2B5666E}" dt="2023-10-01T07:55:49.228" v="6197" actId="478"/>
          <ac:cxnSpMkLst>
            <pc:docMk/>
            <pc:sldMk cId="3119104000" sldId="297"/>
            <ac:cxnSpMk id="25" creationId="{D6D61F50-1729-97BC-F442-AA7C2314F38F}"/>
          </ac:cxnSpMkLst>
        </pc:cxnChg>
      </pc:sldChg>
      <pc:sldChg chg="add del">
        <pc:chgData name="Miraga Aliyev" userId="8d60d527abe6adcc" providerId="LiveId" clId="{ACD68FC1-8C9A-4BC4-8671-6556B2B5666E}" dt="2023-10-01T07:49:46.466" v="6018" actId="47"/>
        <pc:sldMkLst>
          <pc:docMk/>
          <pc:sldMk cId="781312257" sldId="298"/>
        </pc:sldMkLst>
      </pc:sldChg>
      <pc:sldChg chg="delSp modSp add mod">
        <pc:chgData name="Miraga Aliyev" userId="8d60d527abe6adcc" providerId="LiveId" clId="{ACD68FC1-8C9A-4BC4-8671-6556B2B5666E}" dt="2023-10-01T07:55:51.414" v="6198" actId="478"/>
        <pc:sldMkLst>
          <pc:docMk/>
          <pc:sldMk cId="3231112219" sldId="298"/>
        </pc:sldMkLst>
        <pc:spChg chg="mod">
          <ac:chgData name="Miraga Aliyev" userId="8d60d527abe6adcc" providerId="LiveId" clId="{ACD68FC1-8C9A-4BC4-8671-6556B2B5666E}" dt="2023-10-01T07:52:02.613" v="6088" actId="14861"/>
          <ac:spMkLst>
            <pc:docMk/>
            <pc:sldMk cId="3231112219" sldId="298"/>
            <ac:spMk id="5" creationId="{8421F7B4-69A0-8316-088F-1A81BD6E982F}"/>
          </ac:spMkLst>
        </pc:spChg>
        <pc:spChg chg="del">
          <ac:chgData name="Miraga Aliyev" userId="8d60d527abe6adcc" providerId="LiveId" clId="{ACD68FC1-8C9A-4BC4-8671-6556B2B5666E}" dt="2023-10-01T07:55:51.414" v="6198" actId="478"/>
          <ac:spMkLst>
            <pc:docMk/>
            <pc:sldMk cId="3231112219" sldId="298"/>
            <ac:spMk id="7" creationId="{A6BCAFC7-FAE7-0582-738F-F245A1477401}"/>
          </ac:spMkLst>
        </pc:spChg>
        <pc:spChg chg="mod">
          <ac:chgData name="Miraga Aliyev" userId="8d60d527abe6adcc" providerId="LiveId" clId="{ACD68FC1-8C9A-4BC4-8671-6556B2B5666E}" dt="2023-10-01T07:50:36.215" v="6045" actId="1076"/>
          <ac:spMkLst>
            <pc:docMk/>
            <pc:sldMk cId="3231112219" sldId="298"/>
            <ac:spMk id="11" creationId="{2E40D2CA-16AC-1088-1B9F-5D26C8BEEB75}"/>
          </ac:spMkLst>
        </pc:spChg>
        <pc:spChg chg="del">
          <ac:chgData name="Miraga Aliyev" userId="8d60d527abe6adcc" providerId="LiveId" clId="{ACD68FC1-8C9A-4BC4-8671-6556B2B5666E}" dt="2023-10-01T07:55:51.414" v="6198" actId="478"/>
          <ac:spMkLst>
            <pc:docMk/>
            <pc:sldMk cId="3231112219" sldId="298"/>
            <ac:spMk id="19" creationId="{77950EA1-BE28-8DDA-3863-46B519F9BF2C}"/>
          </ac:spMkLst>
        </pc:spChg>
        <pc:spChg chg="del">
          <ac:chgData name="Miraga Aliyev" userId="8d60d527abe6adcc" providerId="LiveId" clId="{ACD68FC1-8C9A-4BC4-8671-6556B2B5666E}" dt="2023-10-01T07:55:51.414" v="6198" actId="478"/>
          <ac:spMkLst>
            <pc:docMk/>
            <pc:sldMk cId="3231112219" sldId="298"/>
            <ac:spMk id="29" creationId="{C7C9B320-4DD0-1E64-89E2-91D36DB0E96C}"/>
          </ac:spMkLst>
        </pc:spChg>
        <pc:spChg chg="del">
          <ac:chgData name="Miraga Aliyev" userId="8d60d527abe6adcc" providerId="LiveId" clId="{ACD68FC1-8C9A-4BC4-8671-6556B2B5666E}" dt="2023-10-01T07:55:51.414" v="6198" actId="478"/>
          <ac:spMkLst>
            <pc:docMk/>
            <pc:sldMk cId="3231112219" sldId="298"/>
            <ac:spMk id="30" creationId="{B2C60BF0-C388-4246-BE2B-3C9EB80964A9}"/>
          </ac:spMkLst>
        </pc:spChg>
        <pc:cxnChg chg="del">
          <ac:chgData name="Miraga Aliyev" userId="8d60d527abe6adcc" providerId="LiveId" clId="{ACD68FC1-8C9A-4BC4-8671-6556B2B5666E}" dt="2023-10-01T07:55:51.414" v="6198" actId="478"/>
          <ac:cxnSpMkLst>
            <pc:docMk/>
            <pc:sldMk cId="3231112219" sldId="298"/>
            <ac:cxnSpMk id="21" creationId="{F678D9B9-2A14-C3DF-18D0-1D56EC8DEE16}"/>
          </ac:cxnSpMkLst>
        </pc:cxnChg>
        <pc:cxnChg chg="del">
          <ac:chgData name="Miraga Aliyev" userId="8d60d527abe6adcc" providerId="LiveId" clId="{ACD68FC1-8C9A-4BC4-8671-6556B2B5666E}" dt="2023-10-01T07:55:51.414" v="6198" actId="478"/>
          <ac:cxnSpMkLst>
            <pc:docMk/>
            <pc:sldMk cId="3231112219" sldId="298"/>
            <ac:cxnSpMk id="23" creationId="{E92DAEC0-7400-CA5C-60DE-C9B6FBC9C546}"/>
          </ac:cxnSpMkLst>
        </pc:cxnChg>
        <pc:cxnChg chg="del">
          <ac:chgData name="Miraga Aliyev" userId="8d60d527abe6adcc" providerId="LiveId" clId="{ACD68FC1-8C9A-4BC4-8671-6556B2B5666E}" dt="2023-10-01T07:55:51.414" v="6198" actId="478"/>
          <ac:cxnSpMkLst>
            <pc:docMk/>
            <pc:sldMk cId="3231112219" sldId="298"/>
            <ac:cxnSpMk id="24" creationId="{20027A67-2DE5-1BF0-8112-317DF556D7D7}"/>
          </ac:cxnSpMkLst>
        </pc:cxnChg>
        <pc:cxnChg chg="del">
          <ac:chgData name="Miraga Aliyev" userId="8d60d527abe6adcc" providerId="LiveId" clId="{ACD68FC1-8C9A-4BC4-8671-6556B2B5666E}" dt="2023-10-01T07:55:51.414" v="6198" actId="478"/>
          <ac:cxnSpMkLst>
            <pc:docMk/>
            <pc:sldMk cId="3231112219" sldId="298"/>
            <ac:cxnSpMk id="25" creationId="{D6D61F50-1729-97BC-F442-AA7C2314F38F}"/>
          </ac:cxnSpMkLst>
        </pc:cxnChg>
      </pc:sldChg>
      <pc:sldChg chg="delSp add mod">
        <pc:chgData name="Miraga Aliyev" userId="8d60d527abe6adcc" providerId="LiveId" clId="{ACD68FC1-8C9A-4BC4-8671-6556B2B5666E}" dt="2023-10-01T07:55:37.812" v="6194" actId="478"/>
        <pc:sldMkLst>
          <pc:docMk/>
          <pc:sldMk cId="3099411060" sldId="299"/>
        </pc:sldMkLst>
        <pc:spChg chg="del">
          <ac:chgData name="Miraga Aliyev" userId="8d60d527abe6adcc" providerId="LiveId" clId="{ACD68FC1-8C9A-4BC4-8671-6556B2B5666E}" dt="2023-10-01T07:55:37.812" v="6194" actId="478"/>
          <ac:spMkLst>
            <pc:docMk/>
            <pc:sldMk cId="3099411060" sldId="299"/>
            <ac:spMk id="7" creationId="{A6BCAFC7-FAE7-0582-738F-F245A1477401}"/>
          </ac:spMkLst>
        </pc:spChg>
        <pc:spChg chg="del">
          <ac:chgData name="Miraga Aliyev" userId="8d60d527abe6adcc" providerId="LiveId" clId="{ACD68FC1-8C9A-4BC4-8671-6556B2B5666E}" dt="2023-10-01T07:55:37.812" v="6194" actId="478"/>
          <ac:spMkLst>
            <pc:docMk/>
            <pc:sldMk cId="3099411060" sldId="299"/>
            <ac:spMk id="19" creationId="{77950EA1-BE28-8DDA-3863-46B519F9BF2C}"/>
          </ac:spMkLst>
        </pc:spChg>
        <pc:spChg chg="del">
          <ac:chgData name="Miraga Aliyev" userId="8d60d527abe6adcc" providerId="LiveId" clId="{ACD68FC1-8C9A-4BC4-8671-6556B2B5666E}" dt="2023-10-01T07:55:37.812" v="6194" actId="478"/>
          <ac:spMkLst>
            <pc:docMk/>
            <pc:sldMk cId="3099411060" sldId="299"/>
            <ac:spMk id="29" creationId="{C7C9B320-4DD0-1E64-89E2-91D36DB0E96C}"/>
          </ac:spMkLst>
        </pc:spChg>
        <pc:spChg chg="del">
          <ac:chgData name="Miraga Aliyev" userId="8d60d527abe6adcc" providerId="LiveId" clId="{ACD68FC1-8C9A-4BC4-8671-6556B2B5666E}" dt="2023-10-01T07:55:37.812" v="6194" actId="478"/>
          <ac:spMkLst>
            <pc:docMk/>
            <pc:sldMk cId="3099411060" sldId="299"/>
            <ac:spMk id="30" creationId="{B2C60BF0-C388-4246-BE2B-3C9EB80964A9}"/>
          </ac:spMkLst>
        </pc:spChg>
        <pc:cxnChg chg="del">
          <ac:chgData name="Miraga Aliyev" userId="8d60d527abe6adcc" providerId="LiveId" clId="{ACD68FC1-8C9A-4BC4-8671-6556B2B5666E}" dt="2023-10-01T07:55:37.812" v="6194" actId="478"/>
          <ac:cxnSpMkLst>
            <pc:docMk/>
            <pc:sldMk cId="3099411060" sldId="299"/>
            <ac:cxnSpMk id="21" creationId="{F678D9B9-2A14-C3DF-18D0-1D56EC8DEE16}"/>
          </ac:cxnSpMkLst>
        </pc:cxnChg>
        <pc:cxnChg chg="del">
          <ac:chgData name="Miraga Aliyev" userId="8d60d527abe6adcc" providerId="LiveId" clId="{ACD68FC1-8C9A-4BC4-8671-6556B2B5666E}" dt="2023-10-01T07:55:37.812" v="6194" actId="478"/>
          <ac:cxnSpMkLst>
            <pc:docMk/>
            <pc:sldMk cId="3099411060" sldId="299"/>
            <ac:cxnSpMk id="23" creationId="{E92DAEC0-7400-CA5C-60DE-C9B6FBC9C546}"/>
          </ac:cxnSpMkLst>
        </pc:cxnChg>
        <pc:cxnChg chg="del">
          <ac:chgData name="Miraga Aliyev" userId="8d60d527abe6adcc" providerId="LiveId" clId="{ACD68FC1-8C9A-4BC4-8671-6556B2B5666E}" dt="2023-10-01T07:55:37.812" v="6194" actId="478"/>
          <ac:cxnSpMkLst>
            <pc:docMk/>
            <pc:sldMk cId="3099411060" sldId="299"/>
            <ac:cxnSpMk id="24" creationId="{20027A67-2DE5-1BF0-8112-317DF556D7D7}"/>
          </ac:cxnSpMkLst>
        </pc:cxnChg>
        <pc:cxnChg chg="del">
          <ac:chgData name="Miraga Aliyev" userId="8d60d527abe6adcc" providerId="LiveId" clId="{ACD68FC1-8C9A-4BC4-8671-6556B2B5666E}" dt="2023-10-01T07:55:37.812" v="6194" actId="478"/>
          <ac:cxnSpMkLst>
            <pc:docMk/>
            <pc:sldMk cId="3099411060" sldId="299"/>
            <ac:cxnSpMk id="25" creationId="{D6D61F50-1729-97BC-F442-AA7C2314F38F}"/>
          </ac:cxnSpMkLst>
        </pc:cxnChg>
      </pc:sldChg>
      <pc:sldChg chg="delSp modSp add mod">
        <pc:chgData name="Miraga Aliyev" userId="8d60d527abe6adcc" providerId="LiveId" clId="{ACD68FC1-8C9A-4BC4-8671-6556B2B5666E}" dt="2023-10-01T07:55:54.391" v="6199" actId="478"/>
        <pc:sldMkLst>
          <pc:docMk/>
          <pc:sldMk cId="841284411" sldId="300"/>
        </pc:sldMkLst>
        <pc:spChg chg="del">
          <ac:chgData name="Miraga Aliyev" userId="8d60d527abe6adcc" providerId="LiveId" clId="{ACD68FC1-8C9A-4BC4-8671-6556B2B5666E}" dt="2023-10-01T07:55:54.391" v="6199" actId="478"/>
          <ac:spMkLst>
            <pc:docMk/>
            <pc:sldMk cId="841284411" sldId="300"/>
            <ac:spMk id="7" creationId="{A6BCAFC7-FAE7-0582-738F-F245A1477401}"/>
          </ac:spMkLst>
        </pc:spChg>
        <pc:spChg chg="mod">
          <ac:chgData name="Miraga Aliyev" userId="8d60d527abe6adcc" providerId="LiveId" clId="{ACD68FC1-8C9A-4BC4-8671-6556B2B5666E}" dt="2023-10-01T07:52:59.611" v="6144" actId="14861"/>
          <ac:spMkLst>
            <pc:docMk/>
            <pc:sldMk cId="841284411" sldId="300"/>
            <ac:spMk id="8" creationId="{AF6A8E2E-A189-9334-F21C-A4D97ADF56BD}"/>
          </ac:spMkLst>
        </pc:spChg>
        <pc:spChg chg="mod">
          <ac:chgData name="Miraga Aliyev" userId="8d60d527abe6adcc" providerId="LiveId" clId="{ACD68FC1-8C9A-4BC4-8671-6556B2B5666E}" dt="2023-10-01T07:52:17.367" v="6123" actId="1076"/>
          <ac:spMkLst>
            <pc:docMk/>
            <pc:sldMk cId="841284411" sldId="300"/>
            <ac:spMk id="11" creationId="{2E40D2CA-16AC-1088-1B9F-5D26C8BEEB75}"/>
          </ac:spMkLst>
        </pc:spChg>
        <pc:spChg chg="del">
          <ac:chgData name="Miraga Aliyev" userId="8d60d527abe6adcc" providerId="LiveId" clId="{ACD68FC1-8C9A-4BC4-8671-6556B2B5666E}" dt="2023-10-01T07:55:54.391" v="6199" actId="478"/>
          <ac:spMkLst>
            <pc:docMk/>
            <pc:sldMk cId="841284411" sldId="300"/>
            <ac:spMk id="19" creationId="{77950EA1-BE28-8DDA-3863-46B519F9BF2C}"/>
          </ac:spMkLst>
        </pc:spChg>
        <pc:spChg chg="del">
          <ac:chgData name="Miraga Aliyev" userId="8d60d527abe6adcc" providerId="LiveId" clId="{ACD68FC1-8C9A-4BC4-8671-6556B2B5666E}" dt="2023-10-01T07:55:54.391" v="6199" actId="478"/>
          <ac:spMkLst>
            <pc:docMk/>
            <pc:sldMk cId="841284411" sldId="300"/>
            <ac:spMk id="29" creationId="{C7C9B320-4DD0-1E64-89E2-91D36DB0E96C}"/>
          </ac:spMkLst>
        </pc:spChg>
        <pc:spChg chg="del">
          <ac:chgData name="Miraga Aliyev" userId="8d60d527abe6adcc" providerId="LiveId" clId="{ACD68FC1-8C9A-4BC4-8671-6556B2B5666E}" dt="2023-10-01T07:55:54.391" v="6199" actId="478"/>
          <ac:spMkLst>
            <pc:docMk/>
            <pc:sldMk cId="841284411" sldId="300"/>
            <ac:spMk id="30" creationId="{B2C60BF0-C388-4246-BE2B-3C9EB80964A9}"/>
          </ac:spMkLst>
        </pc:spChg>
        <pc:cxnChg chg="del">
          <ac:chgData name="Miraga Aliyev" userId="8d60d527abe6adcc" providerId="LiveId" clId="{ACD68FC1-8C9A-4BC4-8671-6556B2B5666E}" dt="2023-10-01T07:55:54.391" v="6199" actId="478"/>
          <ac:cxnSpMkLst>
            <pc:docMk/>
            <pc:sldMk cId="841284411" sldId="300"/>
            <ac:cxnSpMk id="21" creationId="{F678D9B9-2A14-C3DF-18D0-1D56EC8DEE16}"/>
          </ac:cxnSpMkLst>
        </pc:cxnChg>
        <pc:cxnChg chg="del">
          <ac:chgData name="Miraga Aliyev" userId="8d60d527abe6adcc" providerId="LiveId" clId="{ACD68FC1-8C9A-4BC4-8671-6556B2B5666E}" dt="2023-10-01T07:55:54.391" v="6199" actId="478"/>
          <ac:cxnSpMkLst>
            <pc:docMk/>
            <pc:sldMk cId="841284411" sldId="300"/>
            <ac:cxnSpMk id="23" creationId="{E92DAEC0-7400-CA5C-60DE-C9B6FBC9C546}"/>
          </ac:cxnSpMkLst>
        </pc:cxnChg>
        <pc:cxnChg chg="del">
          <ac:chgData name="Miraga Aliyev" userId="8d60d527abe6adcc" providerId="LiveId" clId="{ACD68FC1-8C9A-4BC4-8671-6556B2B5666E}" dt="2023-10-01T07:55:54.391" v="6199" actId="478"/>
          <ac:cxnSpMkLst>
            <pc:docMk/>
            <pc:sldMk cId="841284411" sldId="300"/>
            <ac:cxnSpMk id="24" creationId="{20027A67-2DE5-1BF0-8112-317DF556D7D7}"/>
          </ac:cxnSpMkLst>
        </pc:cxnChg>
        <pc:cxnChg chg="del">
          <ac:chgData name="Miraga Aliyev" userId="8d60d527abe6adcc" providerId="LiveId" clId="{ACD68FC1-8C9A-4BC4-8671-6556B2B5666E}" dt="2023-10-01T07:55:54.391" v="6199" actId="478"/>
          <ac:cxnSpMkLst>
            <pc:docMk/>
            <pc:sldMk cId="841284411" sldId="300"/>
            <ac:cxnSpMk id="25" creationId="{D6D61F50-1729-97BC-F442-AA7C2314F38F}"/>
          </ac:cxnSpMkLst>
        </pc:cxnChg>
      </pc:sldChg>
      <pc:sldChg chg="delSp modSp add mod">
        <pc:chgData name="Miraga Aliyev" userId="8d60d527abe6adcc" providerId="LiveId" clId="{ACD68FC1-8C9A-4BC4-8671-6556B2B5666E}" dt="2023-10-01T07:55:57.038" v="6200" actId="478"/>
        <pc:sldMkLst>
          <pc:docMk/>
          <pc:sldMk cId="177248532" sldId="301"/>
        </pc:sldMkLst>
        <pc:spChg chg="mod">
          <ac:chgData name="Miraga Aliyev" userId="8d60d527abe6adcc" providerId="LiveId" clId="{ACD68FC1-8C9A-4BC4-8671-6556B2B5666E}" dt="2023-10-01T07:53:47.582" v="6158" actId="14861"/>
          <ac:spMkLst>
            <pc:docMk/>
            <pc:sldMk cId="177248532" sldId="301"/>
            <ac:spMk id="5" creationId="{8421F7B4-69A0-8316-088F-1A81BD6E982F}"/>
          </ac:spMkLst>
        </pc:spChg>
        <pc:spChg chg="del">
          <ac:chgData name="Miraga Aliyev" userId="8d60d527abe6adcc" providerId="LiveId" clId="{ACD68FC1-8C9A-4BC4-8671-6556B2B5666E}" dt="2023-10-01T07:55:57.038" v="6200" actId="478"/>
          <ac:spMkLst>
            <pc:docMk/>
            <pc:sldMk cId="177248532" sldId="301"/>
            <ac:spMk id="7" creationId="{A6BCAFC7-FAE7-0582-738F-F245A1477401}"/>
          </ac:spMkLst>
        </pc:spChg>
        <pc:spChg chg="mod">
          <ac:chgData name="Miraga Aliyev" userId="8d60d527abe6adcc" providerId="LiveId" clId="{ACD68FC1-8C9A-4BC4-8671-6556B2B5666E}" dt="2023-10-01T07:54:05.828" v="6166" actId="14861"/>
          <ac:spMkLst>
            <pc:docMk/>
            <pc:sldMk cId="177248532" sldId="301"/>
            <ac:spMk id="8" creationId="{AF6A8E2E-A189-9334-F21C-A4D97ADF56BD}"/>
          </ac:spMkLst>
        </pc:spChg>
        <pc:spChg chg="del">
          <ac:chgData name="Miraga Aliyev" userId="8d60d527abe6adcc" providerId="LiveId" clId="{ACD68FC1-8C9A-4BC4-8671-6556B2B5666E}" dt="2023-10-01T07:55:57.038" v="6200" actId="478"/>
          <ac:spMkLst>
            <pc:docMk/>
            <pc:sldMk cId="177248532" sldId="301"/>
            <ac:spMk id="19" creationId="{77950EA1-BE28-8DDA-3863-46B519F9BF2C}"/>
          </ac:spMkLst>
        </pc:spChg>
        <pc:spChg chg="del">
          <ac:chgData name="Miraga Aliyev" userId="8d60d527abe6adcc" providerId="LiveId" clId="{ACD68FC1-8C9A-4BC4-8671-6556B2B5666E}" dt="2023-10-01T07:55:57.038" v="6200" actId="478"/>
          <ac:spMkLst>
            <pc:docMk/>
            <pc:sldMk cId="177248532" sldId="301"/>
            <ac:spMk id="29" creationId="{C7C9B320-4DD0-1E64-89E2-91D36DB0E96C}"/>
          </ac:spMkLst>
        </pc:spChg>
        <pc:spChg chg="del">
          <ac:chgData name="Miraga Aliyev" userId="8d60d527abe6adcc" providerId="LiveId" clId="{ACD68FC1-8C9A-4BC4-8671-6556B2B5666E}" dt="2023-10-01T07:55:57.038" v="6200" actId="478"/>
          <ac:spMkLst>
            <pc:docMk/>
            <pc:sldMk cId="177248532" sldId="301"/>
            <ac:spMk id="30" creationId="{B2C60BF0-C388-4246-BE2B-3C9EB80964A9}"/>
          </ac:spMkLst>
        </pc:spChg>
        <pc:cxnChg chg="del">
          <ac:chgData name="Miraga Aliyev" userId="8d60d527abe6adcc" providerId="LiveId" clId="{ACD68FC1-8C9A-4BC4-8671-6556B2B5666E}" dt="2023-10-01T07:55:57.038" v="6200" actId="478"/>
          <ac:cxnSpMkLst>
            <pc:docMk/>
            <pc:sldMk cId="177248532" sldId="301"/>
            <ac:cxnSpMk id="21" creationId="{F678D9B9-2A14-C3DF-18D0-1D56EC8DEE16}"/>
          </ac:cxnSpMkLst>
        </pc:cxnChg>
        <pc:cxnChg chg="del">
          <ac:chgData name="Miraga Aliyev" userId="8d60d527abe6adcc" providerId="LiveId" clId="{ACD68FC1-8C9A-4BC4-8671-6556B2B5666E}" dt="2023-10-01T07:55:57.038" v="6200" actId="478"/>
          <ac:cxnSpMkLst>
            <pc:docMk/>
            <pc:sldMk cId="177248532" sldId="301"/>
            <ac:cxnSpMk id="23" creationId="{E92DAEC0-7400-CA5C-60DE-C9B6FBC9C546}"/>
          </ac:cxnSpMkLst>
        </pc:cxnChg>
        <pc:cxnChg chg="del">
          <ac:chgData name="Miraga Aliyev" userId="8d60d527abe6adcc" providerId="LiveId" clId="{ACD68FC1-8C9A-4BC4-8671-6556B2B5666E}" dt="2023-10-01T07:55:57.038" v="6200" actId="478"/>
          <ac:cxnSpMkLst>
            <pc:docMk/>
            <pc:sldMk cId="177248532" sldId="301"/>
            <ac:cxnSpMk id="24" creationId="{20027A67-2DE5-1BF0-8112-317DF556D7D7}"/>
          </ac:cxnSpMkLst>
        </pc:cxnChg>
        <pc:cxnChg chg="del">
          <ac:chgData name="Miraga Aliyev" userId="8d60d527abe6adcc" providerId="LiveId" clId="{ACD68FC1-8C9A-4BC4-8671-6556B2B5666E}" dt="2023-10-01T07:55:57.038" v="6200" actId="478"/>
          <ac:cxnSpMkLst>
            <pc:docMk/>
            <pc:sldMk cId="177248532" sldId="301"/>
            <ac:cxnSpMk id="25" creationId="{D6D61F50-1729-97BC-F442-AA7C2314F38F}"/>
          </ac:cxnSpMkLst>
        </pc:cxnChg>
      </pc:sldChg>
      <pc:sldChg chg="delSp modSp add mod">
        <pc:chgData name="Miraga Aliyev" userId="8d60d527abe6adcc" providerId="LiveId" clId="{ACD68FC1-8C9A-4BC4-8671-6556B2B5666E}" dt="2023-10-01T07:56:12.425" v="6208" actId="14861"/>
        <pc:sldMkLst>
          <pc:docMk/>
          <pc:sldMk cId="618038528" sldId="302"/>
        </pc:sldMkLst>
        <pc:spChg chg="mod">
          <ac:chgData name="Miraga Aliyev" userId="8d60d527abe6adcc" providerId="LiveId" clId="{ACD68FC1-8C9A-4BC4-8671-6556B2B5666E}" dt="2023-10-01T07:56:12.425" v="6208" actId="14861"/>
          <ac:spMkLst>
            <pc:docMk/>
            <pc:sldMk cId="618038528" sldId="302"/>
            <ac:spMk id="6" creationId="{2B5BDFEE-837C-065B-0A63-13443BFB83F6}"/>
          </ac:spMkLst>
        </pc:spChg>
        <pc:spChg chg="del">
          <ac:chgData name="Miraga Aliyev" userId="8d60d527abe6adcc" providerId="LiveId" clId="{ACD68FC1-8C9A-4BC4-8671-6556B2B5666E}" dt="2023-10-01T07:55:32.891" v="6193" actId="478"/>
          <ac:spMkLst>
            <pc:docMk/>
            <pc:sldMk cId="618038528" sldId="302"/>
            <ac:spMk id="7" creationId="{A6BCAFC7-FAE7-0582-738F-F245A1477401}"/>
          </ac:spMkLst>
        </pc:spChg>
        <pc:spChg chg="mod">
          <ac:chgData name="Miraga Aliyev" userId="8d60d527abe6adcc" providerId="LiveId" clId="{ACD68FC1-8C9A-4BC4-8671-6556B2B5666E}" dt="2023-10-01T07:54:28.976" v="6191" actId="1076"/>
          <ac:spMkLst>
            <pc:docMk/>
            <pc:sldMk cId="618038528" sldId="302"/>
            <ac:spMk id="11" creationId="{2E40D2CA-16AC-1088-1B9F-5D26C8BEEB75}"/>
          </ac:spMkLst>
        </pc:spChg>
        <pc:spChg chg="del">
          <ac:chgData name="Miraga Aliyev" userId="8d60d527abe6adcc" providerId="LiveId" clId="{ACD68FC1-8C9A-4BC4-8671-6556B2B5666E}" dt="2023-10-01T07:55:32.891" v="6193" actId="478"/>
          <ac:spMkLst>
            <pc:docMk/>
            <pc:sldMk cId="618038528" sldId="302"/>
            <ac:spMk id="19" creationId="{77950EA1-BE28-8DDA-3863-46B519F9BF2C}"/>
          </ac:spMkLst>
        </pc:spChg>
        <pc:spChg chg="del">
          <ac:chgData name="Miraga Aliyev" userId="8d60d527abe6adcc" providerId="LiveId" clId="{ACD68FC1-8C9A-4BC4-8671-6556B2B5666E}" dt="2023-10-01T07:55:32.891" v="6193" actId="478"/>
          <ac:spMkLst>
            <pc:docMk/>
            <pc:sldMk cId="618038528" sldId="302"/>
            <ac:spMk id="29" creationId="{C7C9B320-4DD0-1E64-89E2-91D36DB0E96C}"/>
          </ac:spMkLst>
        </pc:spChg>
        <pc:spChg chg="del">
          <ac:chgData name="Miraga Aliyev" userId="8d60d527abe6adcc" providerId="LiveId" clId="{ACD68FC1-8C9A-4BC4-8671-6556B2B5666E}" dt="2023-10-01T07:55:32.891" v="6193" actId="478"/>
          <ac:spMkLst>
            <pc:docMk/>
            <pc:sldMk cId="618038528" sldId="302"/>
            <ac:spMk id="30" creationId="{B2C60BF0-C388-4246-BE2B-3C9EB80964A9}"/>
          </ac:spMkLst>
        </pc:spChg>
        <pc:cxnChg chg="del">
          <ac:chgData name="Miraga Aliyev" userId="8d60d527abe6adcc" providerId="LiveId" clId="{ACD68FC1-8C9A-4BC4-8671-6556B2B5666E}" dt="2023-10-01T07:55:32.891" v="6193" actId="478"/>
          <ac:cxnSpMkLst>
            <pc:docMk/>
            <pc:sldMk cId="618038528" sldId="302"/>
            <ac:cxnSpMk id="21" creationId="{F678D9B9-2A14-C3DF-18D0-1D56EC8DEE16}"/>
          </ac:cxnSpMkLst>
        </pc:cxnChg>
        <pc:cxnChg chg="del">
          <ac:chgData name="Miraga Aliyev" userId="8d60d527abe6adcc" providerId="LiveId" clId="{ACD68FC1-8C9A-4BC4-8671-6556B2B5666E}" dt="2023-10-01T07:55:32.891" v="6193" actId="478"/>
          <ac:cxnSpMkLst>
            <pc:docMk/>
            <pc:sldMk cId="618038528" sldId="302"/>
            <ac:cxnSpMk id="23" creationId="{E92DAEC0-7400-CA5C-60DE-C9B6FBC9C546}"/>
          </ac:cxnSpMkLst>
        </pc:cxnChg>
        <pc:cxnChg chg="del">
          <ac:chgData name="Miraga Aliyev" userId="8d60d527abe6adcc" providerId="LiveId" clId="{ACD68FC1-8C9A-4BC4-8671-6556B2B5666E}" dt="2023-10-01T07:55:32.891" v="6193" actId="478"/>
          <ac:cxnSpMkLst>
            <pc:docMk/>
            <pc:sldMk cId="618038528" sldId="302"/>
            <ac:cxnSpMk id="24" creationId="{20027A67-2DE5-1BF0-8112-317DF556D7D7}"/>
          </ac:cxnSpMkLst>
        </pc:cxnChg>
        <pc:cxnChg chg="del">
          <ac:chgData name="Miraga Aliyev" userId="8d60d527abe6adcc" providerId="LiveId" clId="{ACD68FC1-8C9A-4BC4-8671-6556B2B5666E}" dt="2023-10-01T07:55:32.891" v="6193" actId="478"/>
          <ac:cxnSpMkLst>
            <pc:docMk/>
            <pc:sldMk cId="618038528" sldId="302"/>
            <ac:cxnSpMk id="25" creationId="{D6D61F50-1729-97BC-F442-AA7C2314F38F}"/>
          </ac:cxnSpMkLst>
        </pc:cxnChg>
      </pc:sldChg>
      <pc:sldChg chg="modSp add mod">
        <pc:chgData name="Miraga Aliyev" userId="8d60d527abe6adcc" providerId="LiveId" clId="{ACD68FC1-8C9A-4BC4-8671-6556B2B5666E}" dt="2023-10-01T07:56:48.741" v="6253" actId="14861"/>
        <pc:sldMkLst>
          <pc:docMk/>
          <pc:sldMk cId="1518779740" sldId="303"/>
        </pc:sldMkLst>
        <pc:spChg chg="mod">
          <ac:chgData name="Miraga Aliyev" userId="8d60d527abe6adcc" providerId="LiveId" clId="{ACD68FC1-8C9A-4BC4-8671-6556B2B5666E}" dt="2023-10-01T07:56:48.741" v="6253" actId="14861"/>
          <ac:spMkLst>
            <pc:docMk/>
            <pc:sldMk cId="1518779740" sldId="303"/>
            <ac:spMk id="8" creationId="{AF6A8E2E-A189-9334-F21C-A4D97ADF56BD}"/>
          </ac:spMkLst>
        </pc:spChg>
        <pc:spChg chg="mod">
          <ac:chgData name="Miraga Aliyev" userId="8d60d527abe6adcc" providerId="LiveId" clId="{ACD68FC1-8C9A-4BC4-8671-6556B2B5666E}" dt="2023-10-01T07:56:27.955" v="6244" actId="1076"/>
          <ac:spMkLst>
            <pc:docMk/>
            <pc:sldMk cId="1518779740" sldId="303"/>
            <ac:spMk id="11" creationId="{2E40D2CA-16AC-1088-1B9F-5D26C8BEEB75}"/>
          </ac:spMkLst>
        </pc:spChg>
      </pc:sldChg>
      <pc:sldChg chg="modSp add mod">
        <pc:chgData name="Miraga Aliyev" userId="8d60d527abe6adcc" providerId="LiveId" clId="{ACD68FC1-8C9A-4BC4-8671-6556B2B5666E}" dt="2023-10-01T07:58:01.109" v="6272" actId="14861"/>
        <pc:sldMkLst>
          <pc:docMk/>
          <pc:sldMk cId="2009183433" sldId="304"/>
        </pc:sldMkLst>
        <pc:spChg chg="mod">
          <ac:chgData name="Miraga Aliyev" userId="8d60d527abe6adcc" providerId="LiveId" clId="{ACD68FC1-8C9A-4BC4-8671-6556B2B5666E}" dt="2023-10-01T07:57:23.151" v="6268" actId="14861"/>
          <ac:spMkLst>
            <pc:docMk/>
            <pc:sldMk cId="2009183433" sldId="304"/>
            <ac:spMk id="6" creationId="{2B5BDFEE-837C-065B-0A63-13443BFB83F6}"/>
          </ac:spMkLst>
        </pc:spChg>
        <pc:spChg chg="mod">
          <ac:chgData name="Miraga Aliyev" userId="8d60d527abe6adcc" providerId="LiveId" clId="{ACD68FC1-8C9A-4BC4-8671-6556B2B5666E}" dt="2023-10-01T07:58:01.109" v="6272" actId="14861"/>
          <ac:spMkLst>
            <pc:docMk/>
            <pc:sldMk cId="2009183433" sldId="304"/>
            <ac:spMk id="8" creationId="{AF6A8E2E-A189-9334-F21C-A4D97ADF56BD}"/>
          </ac:spMkLst>
        </pc:spChg>
      </pc:sldChg>
      <pc:sldChg chg="addSp delSp modSp add mod ord">
        <pc:chgData name="Miraga Aliyev" userId="8d60d527abe6adcc" providerId="LiveId" clId="{ACD68FC1-8C9A-4BC4-8671-6556B2B5666E}" dt="2023-10-01T08:03:07.654" v="6385" actId="1076"/>
        <pc:sldMkLst>
          <pc:docMk/>
          <pc:sldMk cId="256368909" sldId="305"/>
        </pc:sldMkLst>
        <pc:spChg chg="add del mod">
          <ac:chgData name="Miraga Aliyev" userId="8d60d527abe6adcc" providerId="LiveId" clId="{ACD68FC1-8C9A-4BC4-8671-6556B2B5666E}" dt="2023-10-01T08:02:43.316" v="6378" actId="478"/>
          <ac:spMkLst>
            <pc:docMk/>
            <pc:sldMk cId="256368909" sldId="305"/>
            <ac:spMk id="3" creationId="{93C321D2-3F04-A51D-E533-8E326FB8DB13}"/>
          </ac:spMkLst>
        </pc:spChg>
        <pc:spChg chg="add mod">
          <ac:chgData name="Miraga Aliyev" userId="8d60d527abe6adcc" providerId="LiveId" clId="{ACD68FC1-8C9A-4BC4-8671-6556B2B5666E}" dt="2023-10-01T08:03:07.654" v="6385" actId="1076"/>
          <ac:spMkLst>
            <pc:docMk/>
            <pc:sldMk cId="256368909" sldId="305"/>
            <ac:spMk id="4" creationId="{E3681827-CB64-F461-6318-20F851C27F10}"/>
          </ac:spMkLst>
        </pc:spChg>
        <pc:spChg chg="mod">
          <ac:chgData name="Miraga Aliyev" userId="8d60d527abe6adcc" providerId="LiveId" clId="{ACD68FC1-8C9A-4BC4-8671-6556B2B5666E}" dt="2023-10-01T07:59:29.009" v="6369" actId="14861"/>
          <ac:spMkLst>
            <pc:docMk/>
            <pc:sldMk cId="256368909" sldId="305"/>
            <ac:spMk id="5" creationId="{8421F7B4-69A0-8316-088F-1A81BD6E982F}"/>
          </ac:spMkLst>
        </pc:spChg>
        <pc:spChg chg="mod">
          <ac:chgData name="Miraga Aliyev" userId="8d60d527abe6adcc" providerId="LiveId" clId="{ACD68FC1-8C9A-4BC4-8671-6556B2B5666E}" dt="2023-10-01T07:59:29.009" v="6369" actId="14861"/>
          <ac:spMkLst>
            <pc:docMk/>
            <pc:sldMk cId="256368909" sldId="305"/>
            <ac:spMk id="6" creationId="{2B5BDFEE-837C-065B-0A63-13443BFB83F6}"/>
          </ac:spMkLst>
        </pc:spChg>
        <pc:spChg chg="add del mod">
          <ac:chgData name="Miraga Aliyev" userId="8d60d527abe6adcc" providerId="LiveId" clId="{ACD68FC1-8C9A-4BC4-8671-6556B2B5666E}" dt="2023-10-01T08:02:43.316" v="6378" actId="478"/>
          <ac:spMkLst>
            <pc:docMk/>
            <pc:sldMk cId="256368909" sldId="305"/>
            <ac:spMk id="7" creationId="{5568F146-361D-0B42-FB54-4CD58AE9099F}"/>
          </ac:spMkLst>
        </pc:spChg>
        <pc:spChg chg="mod">
          <ac:chgData name="Miraga Aliyev" userId="8d60d527abe6adcc" providerId="LiveId" clId="{ACD68FC1-8C9A-4BC4-8671-6556B2B5666E}" dt="2023-10-01T07:59:29.009" v="6369" actId="14861"/>
          <ac:spMkLst>
            <pc:docMk/>
            <pc:sldMk cId="256368909" sldId="305"/>
            <ac:spMk id="8" creationId="{AF6A8E2E-A189-9334-F21C-A4D97ADF56BD}"/>
          </ac:spMkLst>
        </pc:spChg>
        <pc:spChg chg="mod">
          <ac:chgData name="Miraga Aliyev" userId="8d60d527abe6adcc" providerId="LiveId" clId="{ACD68FC1-8C9A-4BC4-8671-6556B2B5666E}" dt="2023-10-01T07:59:29.009" v="6369" actId="14861"/>
          <ac:spMkLst>
            <pc:docMk/>
            <pc:sldMk cId="256368909" sldId="305"/>
            <ac:spMk id="9" creationId="{C9969212-E868-8388-C0FB-52838634E2B1}"/>
          </ac:spMkLst>
        </pc:spChg>
        <pc:spChg chg="mod">
          <ac:chgData name="Miraga Aliyev" userId="8d60d527abe6adcc" providerId="LiveId" clId="{ACD68FC1-8C9A-4BC4-8671-6556B2B5666E}" dt="2023-10-01T07:59:29.009" v="6369" actId="14861"/>
          <ac:spMkLst>
            <pc:docMk/>
            <pc:sldMk cId="256368909" sldId="305"/>
            <ac:spMk id="10" creationId="{582C7C1D-DFA9-053E-F26F-B425B68455BD}"/>
          </ac:spMkLst>
        </pc:spChg>
        <pc:spChg chg="mod">
          <ac:chgData name="Miraga Aliyev" userId="8d60d527abe6adcc" providerId="LiveId" clId="{ACD68FC1-8C9A-4BC4-8671-6556B2B5666E}" dt="2023-10-01T07:59:10.300" v="6359" actId="1076"/>
          <ac:spMkLst>
            <pc:docMk/>
            <pc:sldMk cId="256368909" sldId="305"/>
            <ac:spMk id="11" creationId="{2E40D2CA-16AC-1088-1B9F-5D26C8BEEB75}"/>
          </ac:spMkLst>
        </pc:spChg>
        <pc:spChg chg="add mod">
          <ac:chgData name="Miraga Aliyev" userId="8d60d527abe6adcc" providerId="LiveId" clId="{ACD68FC1-8C9A-4BC4-8671-6556B2B5666E}" dt="2023-10-01T08:02:35.730" v="6377" actId="1076"/>
          <ac:spMkLst>
            <pc:docMk/>
            <pc:sldMk cId="256368909" sldId="305"/>
            <ac:spMk id="14" creationId="{9D48A755-6D45-2AE6-8818-959FFD4E8209}"/>
          </ac:spMkLst>
        </pc:spChg>
        <pc:spChg chg="add mod">
          <ac:chgData name="Miraga Aliyev" userId="8d60d527abe6adcc" providerId="LiveId" clId="{ACD68FC1-8C9A-4BC4-8671-6556B2B5666E}" dt="2023-10-01T08:02:30.975" v="6376" actId="1076"/>
          <ac:spMkLst>
            <pc:docMk/>
            <pc:sldMk cId="256368909" sldId="305"/>
            <ac:spMk id="15" creationId="{D4453E77-B027-240D-B179-B6D0A8D8E848}"/>
          </ac:spMkLst>
        </pc:spChg>
        <pc:spChg chg="add mod">
          <ac:chgData name="Miraga Aliyev" userId="8d60d527abe6adcc" providerId="LiveId" clId="{ACD68FC1-8C9A-4BC4-8671-6556B2B5666E}" dt="2023-10-01T08:03:07.654" v="6385" actId="1076"/>
          <ac:spMkLst>
            <pc:docMk/>
            <pc:sldMk cId="256368909" sldId="305"/>
            <ac:spMk id="16" creationId="{541B155E-B881-5FF7-ABB0-D06598C8D156}"/>
          </ac:spMkLst>
        </pc:spChg>
        <pc:spChg chg="add del mod">
          <ac:chgData name="Miraga Aliyev" userId="8d60d527abe6adcc" providerId="LiveId" clId="{ACD68FC1-8C9A-4BC4-8671-6556B2B5666E}" dt="2023-10-01T08:03:01.038" v="6383" actId="478"/>
          <ac:spMkLst>
            <pc:docMk/>
            <pc:sldMk cId="256368909" sldId="305"/>
            <ac:spMk id="17" creationId="{73EB32B2-34D5-0170-9EC3-524F02600793}"/>
          </ac:spMkLst>
        </pc:spChg>
        <pc:spChg chg="add del mod">
          <ac:chgData name="Miraga Aliyev" userId="8d60d527abe6adcc" providerId="LiveId" clId="{ACD68FC1-8C9A-4BC4-8671-6556B2B5666E}" dt="2023-10-01T08:03:01.038" v="6383" actId="478"/>
          <ac:spMkLst>
            <pc:docMk/>
            <pc:sldMk cId="256368909" sldId="305"/>
            <ac:spMk id="18" creationId="{803F8D15-42C0-A3D7-FE46-EB52E17265CB}"/>
          </ac:spMkLst>
        </pc:spChg>
        <pc:cxnChg chg="add mod">
          <ac:chgData name="Miraga Aliyev" userId="8d60d527abe6adcc" providerId="LiveId" clId="{ACD68FC1-8C9A-4BC4-8671-6556B2B5666E}" dt="2023-10-01T08:02:35.730" v="6377" actId="1076"/>
          <ac:cxnSpMkLst>
            <pc:docMk/>
            <pc:sldMk cId="256368909" sldId="305"/>
            <ac:cxnSpMk id="12" creationId="{F23CB817-BA4E-FED2-545E-E2039F1B9A4E}"/>
          </ac:cxnSpMkLst>
        </pc:cxnChg>
        <pc:cxnChg chg="add mod">
          <ac:chgData name="Miraga Aliyev" userId="8d60d527abe6adcc" providerId="LiveId" clId="{ACD68FC1-8C9A-4BC4-8671-6556B2B5666E}" dt="2023-10-01T08:02:30.975" v="6376" actId="1076"/>
          <ac:cxnSpMkLst>
            <pc:docMk/>
            <pc:sldMk cId="256368909" sldId="305"/>
            <ac:cxnSpMk id="13" creationId="{9ABF11E5-ED96-7E37-CDF3-C9A5C4C5D920}"/>
          </ac:cxnSpMkLst>
        </pc:cxnChg>
      </pc:sldChg>
      <pc:sldChg chg="delSp modSp add mod ord">
        <pc:chgData name="Miraga Aliyev" userId="8d60d527abe6adcc" providerId="LiveId" clId="{ACD68FC1-8C9A-4BC4-8671-6556B2B5666E}" dt="2023-10-01T08:08:19.977" v="6726" actId="478"/>
        <pc:sldMkLst>
          <pc:docMk/>
          <pc:sldMk cId="673317314" sldId="306"/>
        </pc:sldMkLst>
        <pc:spChg chg="del">
          <ac:chgData name="Miraga Aliyev" userId="8d60d527abe6adcc" providerId="LiveId" clId="{ACD68FC1-8C9A-4BC4-8671-6556B2B5666E}" dt="2023-10-01T08:08:19.977" v="6726" actId="478"/>
          <ac:spMkLst>
            <pc:docMk/>
            <pc:sldMk cId="673317314" sldId="306"/>
            <ac:spMk id="2" creationId="{2C1AE85C-D529-0C37-BE45-5A2B57E89FDD}"/>
          </ac:spMkLst>
        </pc:spChg>
        <pc:spChg chg="del">
          <ac:chgData name="Miraga Aliyev" userId="8d60d527abe6adcc" providerId="LiveId" clId="{ACD68FC1-8C9A-4BC4-8671-6556B2B5666E}" dt="2023-10-01T08:08:18.364" v="6725" actId="478"/>
          <ac:spMkLst>
            <pc:docMk/>
            <pc:sldMk cId="673317314" sldId="306"/>
            <ac:spMk id="3" creationId="{B48F8143-2BD4-2A44-58BB-E9450B86C4E6}"/>
          </ac:spMkLst>
        </pc:spChg>
        <pc:spChg chg="del">
          <ac:chgData name="Miraga Aliyev" userId="8d60d527abe6adcc" providerId="LiveId" clId="{ACD68FC1-8C9A-4BC4-8671-6556B2B5666E}" dt="2023-10-01T08:08:18.364" v="6725" actId="478"/>
          <ac:spMkLst>
            <pc:docMk/>
            <pc:sldMk cId="673317314" sldId="306"/>
            <ac:spMk id="13" creationId="{59E0DC98-FAE9-26A4-6964-EA2F40C6DCAD}"/>
          </ac:spMkLst>
        </pc:spChg>
        <pc:spChg chg="del">
          <ac:chgData name="Miraga Aliyev" userId="8d60d527abe6adcc" providerId="LiveId" clId="{ACD68FC1-8C9A-4BC4-8671-6556B2B5666E}" dt="2023-10-01T08:08:19.977" v="6726" actId="478"/>
          <ac:spMkLst>
            <pc:docMk/>
            <pc:sldMk cId="673317314" sldId="306"/>
            <ac:spMk id="15" creationId="{B978A4EE-7477-6556-AE32-E8987EE4CE37}"/>
          </ac:spMkLst>
        </pc:spChg>
        <pc:spChg chg="mod">
          <ac:chgData name="Miraga Aliyev" userId="8d60d527abe6adcc" providerId="LiveId" clId="{ACD68FC1-8C9A-4BC4-8671-6556B2B5666E}" dt="2023-10-01T08:08:12.323" v="6724" actId="20577"/>
          <ac:spMkLst>
            <pc:docMk/>
            <pc:sldMk cId="673317314" sldId="306"/>
            <ac:spMk id="35" creationId="{7DEDCDB4-E4CA-1ECE-F2B1-49D26C8DA434}"/>
          </ac:spMkLst>
        </pc:spChg>
        <pc:cxnChg chg="del">
          <ac:chgData name="Miraga Aliyev" userId="8d60d527abe6adcc" providerId="LiveId" clId="{ACD68FC1-8C9A-4BC4-8671-6556B2B5666E}" dt="2023-10-01T08:08:18.364" v="6725" actId="478"/>
          <ac:cxnSpMkLst>
            <pc:docMk/>
            <pc:sldMk cId="673317314" sldId="306"/>
            <ac:cxnSpMk id="4" creationId="{6D0DFFAC-C27D-DBAC-4B67-788AE34C0F08}"/>
          </ac:cxnSpMkLst>
        </pc:cxnChg>
        <pc:cxnChg chg="del">
          <ac:chgData name="Miraga Aliyev" userId="8d60d527abe6adcc" providerId="LiveId" clId="{ACD68FC1-8C9A-4BC4-8671-6556B2B5666E}" dt="2023-10-01T08:08:18.364" v="6725" actId="478"/>
          <ac:cxnSpMkLst>
            <pc:docMk/>
            <pc:sldMk cId="673317314" sldId="306"/>
            <ac:cxnSpMk id="5" creationId="{0097F94B-8B68-2631-9FC1-664B1E7ED7CF}"/>
          </ac:cxnSpMkLst>
        </pc:cxnChg>
        <pc:cxnChg chg="del">
          <ac:chgData name="Miraga Aliyev" userId="8d60d527abe6adcc" providerId="LiveId" clId="{ACD68FC1-8C9A-4BC4-8671-6556B2B5666E}" dt="2023-10-01T08:08:18.364" v="6725" actId="478"/>
          <ac:cxnSpMkLst>
            <pc:docMk/>
            <pc:sldMk cId="673317314" sldId="306"/>
            <ac:cxnSpMk id="6" creationId="{D297FE14-0209-CAE9-776E-147688780B13}"/>
          </ac:cxnSpMkLst>
        </pc:cxnChg>
        <pc:cxnChg chg="del">
          <ac:chgData name="Miraga Aliyev" userId="8d60d527abe6adcc" providerId="LiveId" clId="{ACD68FC1-8C9A-4BC4-8671-6556B2B5666E}" dt="2023-10-01T08:08:18.364" v="6725" actId="478"/>
          <ac:cxnSpMkLst>
            <pc:docMk/>
            <pc:sldMk cId="673317314" sldId="306"/>
            <ac:cxnSpMk id="9" creationId="{03A04687-5AE3-735D-5FB6-C63DCAF9E51D}"/>
          </ac:cxnSpMkLst>
        </pc:cxnChg>
      </pc:sldChg>
      <pc:sldChg chg="addSp delSp modSp add del mod">
        <pc:chgData name="Miraga Aliyev" userId="8d60d527abe6adcc" providerId="LiveId" clId="{ACD68FC1-8C9A-4BC4-8671-6556B2B5666E}" dt="2023-10-01T14:11:26.048" v="6887"/>
        <pc:sldMkLst>
          <pc:docMk/>
          <pc:sldMk cId="224151954" sldId="307"/>
        </pc:sldMkLst>
        <pc:spChg chg="add del mod">
          <ac:chgData name="Miraga Aliyev" userId="8d60d527abe6adcc" providerId="LiveId" clId="{ACD68FC1-8C9A-4BC4-8671-6556B2B5666E}" dt="2023-10-01T08:08:38.734" v="6731" actId="478"/>
          <ac:spMkLst>
            <pc:docMk/>
            <pc:sldMk cId="224151954" sldId="307"/>
            <ac:spMk id="2" creationId="{E4BC0CBE-D04E-CEF9-2AEC-BF2B8CC6C1FE}"/>
          </ac:spMkLst>
        </pc:spChg>
        <pc:spChg chg="add mod">
          <ac:chgData name="Miraga Aliyev" userId="8d60d527abe6adcc" providerId="LiveId" clId="{ACD68FC1-8C9A-4BC4-8671-6556B2B5666E}" dt="2023-10-01T08:13:43.276" v="6830" actId="206"/>
          <ac:spMkLst>
            <pc:docMk/>
            <pc:sldMk cId="224151954" sldId="307"/>
            <ac:spMk id="3" creationId="{0D164D27-AC75-EBE3-47DF-8045083D25D4}"/>
          </ac:spMkLst>
        </pc:spChg>
        <pc:spChg chg="del mod">
          <ac:chgData name="Miraga Aliyev" userId="8d60d527abe6adcc" providerId="LiveId" clId="{ACD68FC1-8C9A-4BC4-8671-6556B2B5666E}" dt="2023-10-01T08:27:56.371" v="6837" actId="478"/>
          <ac:spMkLst>
            <pc:docMk/>
            <pc:sldMk cId="224151954" sldId="307"/>
            <ac:spMk id="8" creationId="{1FF3C25D-537A-FA7C-90A3-87830E9F4BE0}"/>
          </ac:spMkLst>
        </pc:spChg>
        <pc:spChg chg="del mod">
          <ac:chgData name="Miraga Aliyev" userId="8d60d527abe6adcc" providerId="LiveId" clId="{ACD68FC1-8C9A-4BC4-8671-6556B2B5666E}" dt="2023-10-01T08:27:56.371" v="6837" actId="478"/>
          <ac:spMkLst>
            <pc:docMk/>
            <pc:sldMk cId="224151954" sldId="307"/>
            <ac:spMk id="10" creationId="{37FD7C4E-035E-0BF4-054C-05DB6E016BE0}"/>
          </ac:spMkLst>
        </pc:spChg>
        <pc:spChg chg="del mod">
          <ac:chgData name="Miraga Aliyev" userId="8d60d527abe6adcc" providerId="LiveId" clId="{ACD68FC1-8C9A-4BC4-8671-6556B2B5666E}" dt="2023-10-01T08:27:56.371" v="6837" actId="478"/>
          <ac:spMkLst>
            <pc:docMk/>
            <pc:sldMk cId="224151954" sldId="307"/>
            <ac:spMk id="11" creationId="{31A34D72-3EDA-0C3E-9C69-7EFDC7A8168C}"/>
          </ac:spMkLst>
        </pc:spChg>
        <pc:spChg chg="del mod">
          <ac:chgData name="Miraga Aliyev" userId="8d60d527abe6adcc" providerId="LiveId" clId="{ACD68FC1-8C9A-4BC4-8671-6556B2B5666E}" dt="2023-10-01T08:27:56.371" v="6837" actId="478"/>
          <ac:spMkLst>
            <pc:docMk/>
            <pc:sldMk cId="224151954" sldId="307"/>
            <ac:spMk id="12" creationId="{49A5A82B-EB56-5D22-5E21-A96262FB2A87}"/>
          </ac:spMkLst>
        </pc:spChg>
        <pc:spChg chg="del mod">
          <ac:chgData name="Miraga Aliyev" userId="8d60d527abe6adcc" providerId="LiveId" clId="{ACD68FC1-8C9A-4BC4-8671-6556B2B5666E}" dt="2023-10-01T08:27:56.371" v="6837" actId="478"/>
          <ac:spMkLst>
            <pc:docMk/>
            <pc:sldMk cId="224151954" sldId="307"/>
            <ac:spMk id="22" creationId="{E1FE5628-7980-81D6-2E3A-E45137EA8B35}"/>
          </ac:spMkLst>
        </pc:spChg>
        <pc:spChg chg="del mod">
          <ac:chgData name="Miraga Aliyev" userId="8d60d527abe6adcc" providerId="LiveId" clId="{ACD68FC1-8C9A-4BC4-8671-6556B2B5666E}" dt="2023-10-01T08:27:56.371" v="6837" actId="478"/>
          <ac:spMkLst>
            <pc:docMk/>
            <pc:sldMk cId="224151954" sldId="307"/>
            <ac:spMk id="23" creationId="{26DED18E-F20A-D0A1-C5BB-82733124E2EB}"/>
          </ac:spMkLst>
        </pc:spChg>
        <pc:spChg chg="del mod">
          <ac:chgData name="Miraga Aliyev" userId="8d60d527abe6adcc" providerId="LiveId" clId="{ACD68FC1-8C9A-4BC4-8671-6556B2B5666E}" dt="2023-10-01T08:27:56.371" v="6837" actId="478"/>
          <ac:spMkLst>
            <pc:docMk/>
            <pc:sldMk cId="224151954" sldId="307"/>
            <ac:spMk id="25" creationId="{48C1AD00-275F-8EBA-07C7-F89EF30A33DC}"/>
          </ac:spMkLst>
        </pc:spChg>
        <pc:spChg chg="del mod">
          <ac:chgData name="Miraga Aliyev" userId="8d60d527abe6adcc" providerId="LiveId" clId="{ACD68FC1-8C9A-4BC4-8671-6556B2B5666E}" dt="2023-10-01T08:27:57.664" v="6838" actId="478"/>
          <ac:spMkLst>
            <pc:docMk/>
            <pc:sldMk cId="224151954" sldId="307"/>
            <ac:spMk id="26" creationId="{C6046C04-223D-5CBE-5CB8-DD05860E5AC3}"/>
          </ac:spMkLst>
        </pc:spChg>
        <pc:spChg chg="del mod">
          <ac:chgData name="Miraga Aliyev" userId="8d60d527abe6adcc" providerId="LiveId" clId="{ACD68FC1-8C9A-4BC4-8671-6556B2B5666E}" dt="2023-10-01T08:27:57.664" v="6838" actId="478"/>
          <ac:spMkLst>
            <pc:docMk/>
            <pc:sldMk cId="224151954" sldId="307"/>
            <ac:spMk id="35" creationId="{7DEDCDB4-E4CA-1ECE-F2B1-49D26C8DA434}"/>
          </ac:spMkLst>
        </pc:spChg>
        <pc:picChg chg="add mod">
          <ac:chgData name="Miraga Aliyev" userId="8d60d527abe6adcc" providerId="LiveId" clId="{ACD68FC1-8C9A-4BC4-8671-6556B2B5666E}" dt="2023-10-01T08:32:32.282" v="6858" actId="1076"/>
          <ac:picMkLst>
            <pc:docMk/>
            <pc:sldMk cId="224151954" sldId="307"/>
            <ac:picMk id="2" creationId="{870CAAE5-6EE1-0A82-F46D-08DA95B63FC3}"/>
          </ac:picMkLst>
        </pc:picChg>
        <pc:cxnChg chg="del mod">
          <ac:chgData name="Miraga Aliyev" userId="8d60d527abe6adcc" providerId="LiveId" clId="{ACD68FC1-8C9A-4BC4-8671-6556B2B5666E}" dt="2023-10-01T08:27:56.371" v="6837" actId="478"/>
          <ac:cxnSpMkLst>
            <pc:docMk/>
            <pc:sldMk cId="224151954" sldId="307"/>
            <ac:cxnSpMk id="7" creationId="{7AF9C4A7-42B8-E8FC-BBDB-FD8232C4D7E2}"/>
          </ac:cxnSpMkLst>
        </pc:cxnChg>
        <pc:cxnChg chg="del mod">
          <ac:chgData name="Miraga Aliyev" userId="8d60d527abe6adcc" providerId="LiveId" clId="{ACD68FC1-8C9A-4BC4-8671-6556B2B5666E}" dt="2023-10-01T08:27:56.371" v="6837" actId="478"/>
          <ac:cxnSpMkLst>
            <pc:docMk/>
            <pc:sldMk cId="224151954" sldId="307"/>
            <ac:cxnSpMk id="14" creationId="{828D2AC2-56A6-380D-B846-3954D3F718C1}"/>
          </ac:cxnSpMkLst>
        </pc:cxnChg>
        <pc:cxnChg chg="del mod">
          <ac:chgData name="Miraga Aliyev" userId="8d60d527abe6adcc" providerId="LiveId" clId="{ACD68FC1-8C9A-4BC4-8671-6556B2B5666E}" dt="2023-10-01T08:27:56.371" v="6837" actId="478"/>
          <ac:cxnSpMkLst>
            <pc:docMk/>
            <pc:sldMk cId="224151954" sldId="307"/>
            <ac:cxnSpMk id="62" creationId="{0C05C89A-5F3D-E547-BA9D-1BB16B92A265}"/>
          </ac:cxnSpMkLst>
        </pc:cxnChg>
      </pc:sldChg>
      <pc:sldChg chg="addSp modSp add mod">
        <pc:chgData name="Miraga Aliyev" userId="8d60d527abe6adcc" providerId="LiveId" clId="{ACD68FC1-8C9A-4BC4-8671-6556B2B5666E}" dt="2023-10-01T08:28:04.230" v="6841"/>
        <pc:sldMkLst>
          <pc:docMk/>
          <pc:sldMk cId="923181371" sldId="308"/>
        </pc:sldMkLst>
        <pc:spChg chg="mod">
          <ac:chgData name="Miraga Aliyev" userId="8d60d527abe6adcc" providerId="LiveId" clId="{ACD68FC1-8C9A-4BC4-8671-6556B2B5666E}" dt="2023-10-01T08:28:01.513" v="6839" actId="1076"/>
          <ac:spMkLst>
            <pc:docMk/>
            <pc:sldMk cId="923181371" sldId="308"/>
            <ac:spMk id="8" creationId="{1FF3C25D-537A-FA7C-90A3-87830E9F4BE0}"/>
          </ac:spMkLst>
        </pc:spChg>
        <pc:spChg chg="mod">
          <ac:chgData name="Miraga Aliyev" userId="8d60d527abe6adcc" providerId="LiveId" clId="{ACD68FC1-8C9A-4BC4-8671-6556B2B5666E}" dt="2023-10-01T08:28:01.513" v="6839" actId="1076"/>
          <ac:spMkLst>
            <pc:docMk/>
            <pc:sldMk cId="923181371" sldId="308"/>
            <ac:spMk id="10" creationId="{37FD7C4E-035E-0BF4-054C-05DB6E016BE0}"/>
          </ac:spMkLst>
        </pc:spChg>
        <pc:spChg chg="mod">
          <ac:chgData name="Miraga Aliyev" userId="8d60d527abe6adcc" providerId="LiveId" clId="{ACD68FC1-8C9A-4BC4-8671-6556B2B5666E}" dt="2023-10-01T08:28:01.513" v="6839" actId="1076"/>
          <ac:spMkLst>
            <pc:docMk/>
            <pc:sldMk cId="923181371" sldId="308"/>
            <ac:spMk id="11" creationId="{31A34D72-3EDA-0C3E-9C69-7EFDC7A8168C}"/>
          </ac:spMkLst>
        </pc:spChg>
        <pc:spChg chg="mod">
          <ac:chgData name="Miraga Aliyev" userId="8d60d527abe6adcc" providerId="LiveId" clId="{ACD68FC1-8C9A-4BC4-8671-6556B2B5666E}" dt="2023-10-01T08:28:01.513" v="6839" actId="1076"/>
          <ac:spMkLst>
            <pc:docMk/>
            <pc:sldMk cId="923181371" sldId="308"/>
            <ac:spMk id="12" creationId="{49A5A82B-EB56-5D22-5E21-A96262FB2A87}"/>
          </ac:spMkLst>
        </pc:spChg>
        <pc:spChg chg="mod">
          <ac:chgData name="Miraga Aliyev" userId="8d60d527abe6adcc" providerId="LiveId" clId="{ACD68FC1-8C9A-4BC4-8671-6556B2B5666E}" dt="2023-10-01T08:28:01.513" v="6839" actId="1076"/>
          <ac:spMkLst>
            <pc:docMk/>
            <pc:sldMk cId="923181371" sldId="308"/>
            <ac:spMk id="22" creationId="{E1FE5628-7980-81D6-2E3A-E45137EA8B35}"/>
          </ac:spMkLst>
        </pc:spChg>
        <pc:spChg chg="mod">
          <ac:chgData name="Miraga Aliyev" userId="8d60d527abe6adcc" providerId="LiveId" clId="{ACD68FC1-8C9A-4BC4-8671-6556B2B5666E}" dt="2023-10-01T08:28:01.513" v="6839" actId="1076"/>
          <ac:spMkLst>
            <pc:docMk/>
            <pc:sldMk cId="923181371" sldId="308"/>
            <ac:spMk id="23" creationId="{26DED18E-F20A-D0A1-C5BB-82733124E2EB}"/>
          </ac:spMkLst>
        </pc:spChg>
        <pc:spChg chg="mod">
          <ac:chgData name="Miraga Aliyev" userId="8d60d527abe6adcc" providerId="LiveId" clId="{ACD68FC1-8C9A-4BC4-8671-6556B2B5666E}" dt="2023-10-01T08:28:01.513" v="6839" actId="1076"/>
          <ac:spMkLst>
            <pc:docMk/>
            <pc:sldMk cId="923181371" sldId="308"/>
            <ac:spMk id="25" creationId="{48C1AD00-275F-8EBA-07C7-F89EF30A33DC}"/>
          </ac:spMkLst>
        </pc:spChg>
        <pc:spChg chg="mod">
          <ac:chgData name="Miraga Aliyev" userId="8d60d527abe6adcc" providerId="LiveId" clId="{ACD68FC1-8C9A-4BC4-8671-6556B2B5666E}" dt="2023-10-01T08:28:03.543" v="6840" actId="1076"/>
          <ac:spMkLst>
            <pc:docMk/>
            <pc:sldMk cId="923181371" sldId="308"/>
            <ac:spMk id="26" creationId="{C6046C04-223D-5CBE-5CB8-DD05860E5AC3}"/>
          </ac:spMkLst>
        </pc:spChg>
        <pc:spChg chg="mod">
          <ac:chgData name="Miraga Aliyev" userId="8d60d527abe6adcc" providerId="LiveId" clId="{ACD68FC1-8C9A-4BC4-8671-6556B2B5666E}" dt="2023-10-01T08:28:03.543" v="6840" actId="1076"/>
          <ac:spMkLst>
            <pc:docMk/>
            <pc:sldMk cId="923181371" sldId="308"/>
            <ac:spMk id="35" creationId="{7DEDCDB4-E4CA-1ECE-F2B1-49D26C8DA434}"/>
          </ac:spMkLst>
        </pc:spChg>
        <pc:picChg chg="add mod">
          <ac:chgData name="Miraga Aliyev" userId="8d60d527abe6adcc" providerId="LiveId" clId="{ACD68FC1-8C9A-4BC4-8671-6556B2B5666E}" dt="2023-10-01T08:28:04.230" v="6841"/>
          <ac:picMkLst>
            <pc:docMk/>
            <pc:sldMk cId="923181371" sldId="308"/>
            <ac:picMk id="3" creationId="{2A0052C1-AD0D-8350-3AC9-347F407F1964}"/>
          </ac:picMkLst>
        </pc:picChg>
        <pc:cxnChg chg="mod">
          <ac:chgData name="Miraga Aliyev" userId="8d60d527abe6adcc" providerId="LiveId" clId="{ACD68FC1-8C9A-4BC4-8671-6556B2B5666E}" dt="2023-10-01T08:28:01.513" v="6839" actId="1076"/>
          <ac:cxnSpMkLst>
            <pc:docMk/>
            <pc:sldMk cId="923181371" sldId="308"/>
            <ac:cxnSpMk id="7" creationId="{7AF9C4A7-42B8-E8FC-BBDB-FD8232C4D7E2}"/>
          </ac:cxnSpMkLst>
        </pc:cxnChg>
        <pc:cxnChg chg="mod">
          <ac:chgData name="Miraga Aliyev" userId="8d60d527abe6adcc" providerId="LiveId" clId="{ACD68FC1-8C9A-4BC4-8671-6556B2B5666E}" dt="2023-10-01T08:28:01.513" v="6839" actId="1076"/>
          <ac:cxnSpMkLst>
            <pc:docMk/>
            <pc:sldMk cId="923181371" sldId="308"/>
            <ac:cxnSpMk id="14" creationId="{828D2AC2-56A6-380D-B846-3954D3F718C1}"/>
          </ac:cxnSpMkLst>
        </pc:cxnChg>
        <pc:cxnChg chg="mod">
          <ac:chgData name="Miraga Aliyev" userId="8d60d527abe6adcc" providerId="LiveId" clId="{ACD68FC1-8C9A-4BC4-8671-6556B2B5666E}" dt="2023-10-01T08:28:01.513" v="6839" actId="1076"/>
          <ac:cxnSpMkLst>
            <pc:docMk/>
            <pc:sldMk cId="923181371" sldId="308"/>
            <ac:cxnSpMk id="62" creationId="{0C05C89A-5F3D-E547-BA9D-1BB16B92A265}"/>
          </ac:cxnSpMkLst>
        </pc:cxnChg>
      </pc:sldChg>
      <pc:sldChg chg="add del">
        <pc:chgData name="Miraga Aliyev" userId="8d60d527abe6adcc" providerId="LiveId" clId="{ACD68FC1-8C9A-4BC4-8671-6556B2B5666E}" dt="2023-10-01T08:27:33.908" v="6835" actId="2890"/>
        <pc:sldMkLst>
          <pc:docMk/>
          <pc:sldMk cId="1688605042" sldId="308"/>
        </pc:sldMkLst>
      </pc:sldChg>
      <pc:sldChg chg="add del">
        <pc:chgData name="Miraga Aliyev" userId="8d60d527abe6adcc" providerId="LiveId" clId="{ACD68FC1-8C9A-4BC4-8671-6556B2B5666E}" dt="2023-10-01T08:31:27.506" v="6848" actId="2890"/>
        <pc:sldMkLst>
          <pc:docMk/>
          <pc:sldMk cId="2474783766" sldId="309"/>
        </pc:sldMkLst>
      </pc:sldChg>
      <pc:sldChg chg="addSp delSp modSp add del mod">
        <pc:chgData name="Miraga Aliyev" userId="8d60d527abe6adcc" providerId="LiveId" clId="{ACD68FC1-8C9A-4BC4-8671-6556B2B5666E}" dt="2023-10-01T08:32:39.566" v="6861" actId="47"/>
        <pc:sldMkLst>
          <pc:docMk/>
          <pc:sldMk cId="2478605999" sldId="309"/>
        </pc:sldMkLst>
        <pc:spChg chg="add del">
          <ac:chgData name="Miraga Aliyev" userId="8d60d527abe6adcc" providerId="LiveId" clId="{ACD68FC1-8C9A-4BC4-8671-6556B2B5666E}" dt="2023-10-01T08:32:36.025" v="6860" actId="478"/>
          <ac:spMkLst>
            <pc:docMk/>
            <pc:sldMk cId="2478605999" sldId="309"/>
            <ac:spMk id="2" creationId="{4B6065E6-DDFB-8EE0-D9CD-F97D678DF79C}"/>
          </ac:spMkLst>
        </pc:spChg>
        <pc:spChg chg="add del">
          <ac:chgData name="Miraga Aliyev" userId="8d60d527abe6adcc" providerId="LiveId" clId="{ACD68FC1-8C9A-4BC4-8671-6556B2B5666E}" dt="2023-10-01T08:32:36.025" v="6860" actId="478"/>
          <ac:spMkLst>
            <pc:docMk/>
            <pc:sldMk cId="2478605999" sldId="309"/>
            <ac:spMk id="7" creationId="{6A26C230-E9B1-7867-5C62-5B7C3383ED78}"/>
          </ac:spMkLst>
        </pc:spChg>
        <pc:spChg chg="add del">
          <ac:chgData name="Miraga Aliyev" userId="8d60d527abe6adcc" providerId="LiveId" clId="{ACD68FC1-8C9A-4BC4-8671-6556B2B5666E}" dt="2023-10-01T08:32:36.025" v="6860" actId="478"/>
          <ac:spMkLst>
            <pc:docMk/>
            <pc:sldMk cId="2478605999" sldId="309"/>
            <ac:spMk id="8" creationId="{D5A2A438-2204-F0B8-CA89-B18089728638}"/>
          </ac:spMkLst>
        </pc:spChg>
        <pc:spChg chg="add del">
          <ac:chgData name="Miraga Aliyev" userId="8d60d527abe6adcc" providerId="LiveId" clId="{ACD68FC1-8C9A-4BC4-8671-6556B2B5666E}" dt="2023-10-01T08:32:36.025" v="6860" actId="478"/>
          <ac:spMkLst>
            <pc:docMk/>
            <pc:sldMk cId="2478605999" sldId="309"/>
            <ac:spMk id="9" creationId="{846CBBF6-B434-1836-E31D-205CF5A4F006}"/>
          </ac:spMkLst>
        </pc:spChg>
        <pc:spChg chg="add del">
          <ac:chgData name="Miraga Aliyev" userId="8d60d527abe6adcc" providerId="LiveId" clId="{ACD68FC1-8C9A-4BC4-8671-6556B2B5666E}" dt="2023-10-01T08:32:36.025" v="6860" actId="478"/>
          <ac:spMkLst>
            <pc:docMk/>
            <pc:sldMk cId="2478605999" sldId="309"/>
            <ac:spMk id="10" creationId="{33277170-0489-1AFE-A297-73A62DD168DA}"/>
          </ac:spMkLst>
        </pc:spChg>
        <pc:spChg chg="add del">
          <ac:chgData name="Miraga Aliyev" userId="8d60d527abe6adcc" providerId="LiveId" clId="{ACD68FC1-8C9A-4BC4-8671-6556B2B5666E}" dt="2023-10-01T08:32:36.025" v="6860" actId="478"/>
          <ac:spMkLst>
            <pc:docMk/>
            <pc:sldMk cId="2478605999" sldId="309"/>
            <ac:spMk id="11" creationId="{CD899CDD-9886-FD32-EE1E-FF8F9C59D986}"/>
          </ac:spMkLst>
        </pc:spChg>
        <pc:picChg chg="add del mod">
          <ac:chgData name="Miraga Aliyev" userId="8d60d527abe6adcc" providerId="LiveId" clId="{ACD68FC1-8C9A-4BC4-8671-6556B2B5666E}" dt="2023-10-01T08:32:30.997" v="6854"/>
          <ac:picMkLst>
            <pc:docMk/>
            <pc:sldMk cId="2478605999" sldId="309"/>
            <ac:picMk id="4" creationId="{E25C8D3F-224E-7ECB-4F72-C8A736DBE6A7}"/>
          </ac:picMkLst>
        </pc:picChg>
      </pc:sldChg>
      <pc:sldChg chg="add">
        <pc:chgData name="Miraga Aliyev" userId="8d60d527abe6adcc" providerId="LiveId" clId="{ACD68FC1-8C9A-4BC4-8671-6556B2B5666E}" dt="2023-10-01T08:32:42.761" v="6862" actId="2890"/>
        <pc:sldMkLst>
          <pc:docMk/>
          <pc:sldMk cId="2916842874" sldId="309"/>
        </pc:sldMkLst>
      </pc:sldChg>
      <pc:sldChg chg="addSp delSp modSp add mod">
        <pc:chgData name="Miraga Aliyev" userId="8d60d527abe6adcc" providerId="LiveId" clId="{ACD68FC1-8C9A-4BC4-8671-6556B2B5666E}" dt="2023-10-01T08:35:43.251" v="6870"/>
        <pc:sldMkLst>
          <pc:docMk/>
          <pc:sldMk cId="3539087784" sldId="310"/>
        </pc:sldMkLst>
        <pc:spChg chg="del">
          <ac:chgData name="Miraga Aliyev" userId="8d60d527abe6adcc" providerId="LiveId" clId="{ACD68FC1-8C9A-4BC4-8671-6556B2B5666E}" dt="2023-10-01T08:35:34.189" v="6869" actId="478"/>
          <ac:spMkLst>
            <pc:docMk/>
            <pc:sldMk cId="3539087784" sldId="310"/>
            <ac:spMk id="8" creationId="{1FF3C25D-537A-FA7C-90A3-87830E9F4BE0}"/>
          </ac:spMkLst>
        </pc:spChg>
        <pc:spChg chg="del">
          <ac:chgData name="Miraga Aliyev" userId="8d60d527abe6adcc" providerId="LiveId" clId="{ACD68FC1-8C9A-4BC4-8671-6556B2B5666E}" dt="2023-10-01T08:35:34.189" v="6869" actId="478"/>
          <ac:spMkLst>
            <pc:docMk/>
            <pc:sldMk cId="3539087784" sldId="310"/>
            <ac:spMk id="10" creationId="{37FD7C4E-035E-0BF4-054C-05DB6E016BE0}"/>
          </ac:spMkLst>
        </pc:spChg>
        <pc:spChg chg="del">
          <ac:chgData name="Miraga Aliyev" userId="8d60d527abe6adcc" providerId="LiveId" clId="{ACD68FC1-8C9A-4BC4-8671-6556B2B5666E}" dt="2023-10-01T08:35:34.189" v="6869" actId="478"/>
          <ac:spMkLst>
            <pc:docMk/>
            <pc:sldMk cId="3539087784" sldId="310"/>
            <ac:spMk id="11" creationId="{31A34D72-3EDA-0C3E-9C69-7EFDC7A8168C}"/>
          </ac:spMkLst>
        </pc:spChg>
        <pc:spChg chg="del">
          <ac:chgData name="Miraga Aliyev" userId="8d60d527abe6adcc" providerId="LiveId" clId="{ACD68FC1-8C9A-4BC4-8671-6556B2B5666E}" dt="2023-10-01T08:35:34.189" v="6869" actId="478"/>
          <ac:spMkLst>
            <pc:docMk/>
            <pc:sldMk cId="3539087784" sldId="310"/>
            <ac:spMk id="12" creationId="{49A5A82B-EB56-5D22-5E21-A96262FB2A87}"/>
          </ac:spMkLst>
        </pc:spChg>
        <pc:spChg chg="del">
          <ac:chgData name="Miraga Aliyev" userId="8d60d527abe6adcc" providerId="LiveId" clId="{ACD68FC1-8C9A-4BC4-8671-6556B2B5666E}" dt="2023-10-01T08:35:34.189" v="6869" actId="478"/>
          <ac:spMkLst>
            <pc:docMk/>
            <pc:sldMk cId="3539087784" sldId="310"/>
            <ac:spMk id="22" creationId="{E1FE5628-7980-81D6-2E3A-E45137EA8B35}"/>
          </ac:spMkLst>
        </pc:spChg>
        <pc:spChg chg="del">
          <ac:chgData name="Miraga Aliyev" userId="8d60d527abe6adcc" providerId="LiveId" clId="{ACD68FC1-8C9A-4BC4-8671-6556B2B5666E}" dt="2023-10-01T08:35:34.189" v="6869" actId="478"/>
          <ac:spMkLst>
            <pc:docMk/>
            <pc:sldMk cId="3539087784" sldId="310"/>
            <ac:spMk id="23" creationId="{26DED18E-F20A-D0A1-C5BB-82733124E2EB}"/>
          </ac:spMkLst>
        </pc:spChg>
        <pc:spChg chg="del">
          <ac:chgData name="Miraga Aliyev" userId="8d60d527abe6adcc" providerId="LiveId" clId="{ACD68FC1-8C9A-4BC4-8671-6556B2B5666E}" dt="2023-10-01T08:35:34.189" v="6869" actId="478"/>
          <ac:spMkLst>
            <pc:docMk/>
            <pc:sldMk cId="3539087784" sldId="310"/>
            <ac:spMk id="25" creationId="{48C1AD00-275F-8EBA-07C7-F89EF30A33DC}"/>
          </ac:spMkLst>
        </pc:spChg>
        <pc:spChg chg="del">
          <ac:chgData name="Miraga Aliyev" userId="8d60d527abe6adcc" providerId="LiveId" clId="{ACD68FC1-8C9A-4BC4-8671-6556B2B5666E}" dt="2023-10-01T08:35:34.189" v="6869" actId="478"/>
          <ac:spMkLst>
            <pc:docMk/>
            <pc:sldMk cId="3539087784" sldId="310"/>
            <ac:spMk id="26" creationId="{C6046C04-223D-5CBE-5CB8-DD05860E5AC3}"/>
          </ac:spMkLst>
        </pc:spChg>
        <pc:spChg chg="del">
          <ac:chgData name="Miraga Aliyev" userId="8d60d527abe6adcc" providerId="LiveId" clId="{ACD68FC1-8C9A-4BC4-8671-6556B2B5666E}" dt="2023-10-01T08:35:34.189" v="6869" actId="478"/>
          <ac:spMkLst>
            <pc:docMk/>
            <pc:sldMk cId="3539087784" sldId="310"/>
            <ac:spMk id="35" creationId="{7DEDCDB4-E4CA-1ECE-F2B1-49D26C8DA434}"/>
          </ac:spMkLst>
        </pc:spChg>
        <pc:picChg chg="add mod">
          <ac:chgData name="Miraga Aliyev" userId="8d60d527abe6adcc" providerId="LiveId" clId="{ACD68FC1-8C9A-4BC4-8671-6556B2B5666E}" dt="2023-10-01T08:35:43.251" v="6870"/>
          <ac:picMkLst>
            <pc:docMk/>
            <pc:sldMk cId="3539087784" sldId="310"/>
            <ac:picMk id="17" creationId="{6025B1F2-CADB-C77F-8343-A0B1399EBE27}"/>
          </ac:picMkLst>
        </pc:picChg>
        <pc:cxnChg chg="del">
          <ac:chgData name="Miraga Aliyev" userId="8d60d527abe6adcc" providerId="LiveId" clId="{ACD68FC1-8C9A-4BC4-8671-6556B2B5666E}" dt="2023-10-01T08:35:34.189" v="6869" actId="478"/>
          <ac:cxnSpMkLst>
            <pc:docMk/>
            <pc:sldMk cId="3539087784" sldId="310"/>
            <ac:cxnSpMk id="7" creationId="{7AF9C4A7-42B8-E8FC-BBDB-FD8232C4D7E2}"/>
          </ac:cxnSpMkLst>
        </pc:cxnChg>
        <pc:cxnChg chg="del">
          <ac:chgData name="Miraga Aliyev" userId="8d60d527abe6adcc" providerId="LiveId" clId="{ACD68FC1-8C9A-4BC4-8671-6556B2B5666E}" dt="2023-10-01T08:35:34.189" v="6869" actId="478"/>
          <ac:cxnSpMkLst>
            <pc:docMk/>
            <pc:sldMk cId="3539087784" sldId="310"/>
            <ac:cxnSpMk id="14" creationId="{828D2AC2-56A6-380D-B846-3954D3F718C1}"/>
          </ac:cxnSpMkLst>
        </pc:cxnChg>
        <pc:cxnChg chg="del">
          <ac:chgData name="Miraga Aliyev" userId="8d60d527abe6adcc" providerId="LiveId" clId="{ACD68FC1-8C9A-4BC4-8671-6556B2B5666E}" dt="2023-10-01T08:35:34.189" v="6869" actId="478"/>
          <ac:cxnSpMkLst>
            <pc:docMk/>
            <pc:sldMk cId="3539087784" sldId="310"/>
            <ac:cxnSpMk id="62" creationId="{0C05C89A-5F3D-E547-BA9D-1BB16B92A265}"/>
          </ac:cxnSpMkLst>
        </pc:cxnChg>
      </pc:sldChg>
      <pc:sldChg chg="delSp add mod">
        <pc:chgData name="Miraga Aliyev" userId="8d60d527abe6adcc" providerId="LiveId" clId="{ACD68FC1-8C9A-4BC4-8671-6556B2B5666E}" dt="2023-10-01T09:04:32.778" v="6877" actId="478"/>
        <pc:sldMkLst>
          <pc:docMk/>
          <pc:sldMk cId="161830843" sldId="311"/>
        </pc:sldMkLst>
        <pc:spChg chg="del">
          <ac:chgData name="Miraga Aliyev" userId="8d60d527abe6adcc" providerId="LiveId" clId="{ACD68FC1-8C9A-4BC4-8671-6556B2B5666E}" dt="2023-10-01T09:04:32.778" v="6877" actId="478"/>
          <ac:spMkLst>
            <pc:docMk/>
            <pc:sldMk cId="161830843" sldId="311"/>
            <ac:spMk id="58" creationId="{51708BE0-D5F2-BE39-FC6C-62D795DAB65D}"/>
          </ac:spMkLst>
        </pc:spChg>
      </pc:sldChg>
      <pc:sldMasterChg chg="setBg modSldLayout">
        <pc:chgData name="Miraga Aliyev" userId="8d60d527abe6adcc" providerId="LiveId" clId="{ACD68FC1-8C9A-4BC4-8671-6556B2B5666E}" dt="2023-09-30T19:06:14.003" v="3905"/>
        <pc:sldMasterMkLst>
          <pc:docMk/>
          <pc:sldMasterMk cId="2523300435" sldId="2147483648"/>
        </pc:sldMasterMkLst>
        <pc:sldLayoutChg chg="setBg">
          <pc:chgData name="Miraga Aliyev" userId="8d60d527abe6adcc" providerId="LiveId" clId="{ACD68FC1-8C9A-4BC4-8671-6556B2B5666E}" dt="2023-09-30T19:06:14.003" v="3905"/>
          <pc:sldLayoutMkLst>
            <pc:docMk/>
            <pc:sldMasterMk cId="2523300435" sldId="2147483648"/>
            <pc:sldLayoutMk cId="3115348019" sldId="2147483649"/>
          </pc:sldLayoutMkLst>
        </pc:sldLayoutChg>
        <pc:sldLayoutChg chg="setBg">
          <pc:chgData name="Miraga Aliyev" userId="8d60d527abe6adcc" providerId="LiveId" clId="{ACD68FC1-8C9A-4BC4-8671-6556B2B5666E}" dt="2023-09-30T19:06:14.003" v="3905"/>
          <pc:sldLayoutMkLst>
            <pc:docMk/>
            <pc:sldMasterMk cId="2523300435" sldId="2147483648"/>
            <pc:sldLayoutMk cId="3735763381" sldId="2147483650"/>
          </pc:sldLayoutMkLst>
        </pc:sldLayoutChg>
        <pc:sldLayoutChg chg="setBg">
          <pc:chgData name="Miraga Aliyev" userId="8d60d527abe6adcc" providerId="LiveId" clId="{ACD68FC1-8C9A-4BC4-8671-6556B2B5666E}" dt="2023-09-30T19:06:14.003" v="3905"/>
          <pc:sldLayoutMkLst>
            <pc:docMk/>
            <pc:sldMasterMk cId="2523300435" sldId="2147483648"/>
            <pc:sldLayoutMk cId="890640171" sldId="2147483651"/>
          </pc:sldLayoutMkLst>
        </pc:sldLayoutChg>
        <pc:sldLayoutChg chg="setBg">
          <pc:chgData name="Miraga Aliyev" userId="8d60d527abe6adcc" providerId="LiveId" clId="{ACD68FC1-8C9A-4BC4-8671-6556B2B5666E}" dt="2023-09-30T19:06:14.003" v="3905"/>
          <pc:sldLayoutMkLst>
            <pc:docMk/>
            <pc:sldMasterMk cId="2523300435" sldId="2147483648"/>
            <pc:sldLayoutMk cId="684010665" sldId="2147483652"/>
          </pc:sldLayoutMkLst>
        </pc:sldLayoutChg>
        <pc:sldLayoutChg chg="setBg">
          <pc:chgData name="Miraga Aliyev" userId="8d60d527abe6adcc" providerId="LiveId" clId="{ACD68FC1-8C9A-4BC4-8671-6556B2B5666E}" dt="2023-09-30T19:06:14.003" v="3905"/>
          <pc:sldLayoutMkLst>
            <pc:docMk/>
            <pc:sldMasterMk cId="2523300435" sldId="2147483648"/>
            <pc:sldLayoutMk cId="4220431992" sldId="2147483653"/>
          </pc:sldLayoutMkLst>
        </pc:sldLayoutChg>
        <pc:sldLayoutChg chg="setBg">
          <pc:chgData name="Miraga Aliyev" userId="8d60d527abe6adcc" providerId="LiveId" clId="{ACD68FC1-8C9A-4BC4-8671-6556B2B5666E}" dt="2023-09-30T19:06:14.003" v="3905"/>
          <pc:sldLayoutMkLst>
            <pc:docMk/>
            <pc:sldMasterMk cId="2523300435" sldId="2147483648"/>
            <pc:sldLayoutMk cId="2033759888" sldId="2147483654"/>
          </pc:sldLayoutMkLst>
        </pc:sldLayoutChg>
        <pc:sldLayoutChg chg="setBg">
          <pc:chgData name="Miraga Aliyev" userId="8d60d527abe6adcc" providerId="LiveId" clId="{ACD68FC1-8C9A-4BC4-8671-6556B2B5666E}" dt="2023-09-30T19:06:14.003" v="3905"/>
          <pc:sldLayoutMkLst>
            <pc:docMk/>
            <pc:sldMasterMk cId="2523300435" sldId="2147483648"/>
            <pc:sldLayoutMk cId="2810002235" sldId="2147483655"/>
          </pc:sldLayoutMkLst>
        </pc:sldLayoutChg>
        <pc:sldLayoutChg chg="setBg">
          <pc:chgData name="Miraga Aliyev" userId="8d60d527abe6adcc" providerId="LiveId" clId="{ACD68FC1-8C9A-4BC4-8671-6556B2B5666E}" dt="2023-09-30T19:06:14.003" v="3905"/>
          <pc:sldLayoutMkLst>
            <pc:docMk/>
            <pc:sldMasterMk cId="2523300435" sldId="2147483648"/>
            <pc:sldLayoutMk cId="2573146142" sldId="2147483656"/>
          </pc:sldLayoutMkLst>
        </pc:sldLayoutChg>
        <pc:sldLayoutChg chg="setBg">
          <pc:chgData name="Miraga Aliyev" userId="8d60d527abe6adcc" providerId="LiveId" clId="{ACD68FC1-8C9A-4BC4-8671-6556B2B5666E}" dt="2023-09-30T19:06:14.003" v="3905"/>
          <pc:sldLayoutMkLst>
            <pc:docMk/>
            <pc:sldMasterMk cId="2523300435" sldId="2147483648"/>
            <pc:sldLayoutMk cId="2036411718" sldId="2147483657"/>
          </pc:sldLayoutMkLst>
        </pc:sldLayoutChg>
        <pc:sldLayoutChg chg="setBg">
          <pc:chgData name="Miraga Aliyev" userId="8d60d527abe6adcc" providerId="LiveId" clId="{ACD68FC1-8C9A-4BC4-8671-6556B2B5666E}" dt="2023-09-30T19:06:14.003" v="3905"/>
          <pc:sldLayoutMkLst>
            <pc:docMk/>
            <pc:sldMasterMk cId="2523300435" sldId="2147483648"/>
            <pc:sldLayoutMk cId="1860228382" sldId="2147483658"/>
          </pc:sldLayoutMkLst>
        </pc:sldLayoutChg>
        <pc:sldLayoutChg chg="setBg">
          <pc:chgData name="Miraga Aliyev" userId="8d60d527abe6adcc" providerId="LiveId" clId="{ACD68FC1-8C9A-4BC4-8671-6556B2B5666E}" dt="2023-09-30T19:06:14.003" v="3905"/>
          <pc:sldLayoutMkLst>
            <pc:docMk/>
            <pc:sldMasterMk cId="2523300435" sldId="2147483648"/>
            <pc:sldLayoutMk cId="3420914775" sldId="2147483659"/>
          </pc:sldLayoutMkLst>
        </pc:sldLayoutChg>
      </pc:sldMasterChg>
    </pc:docChg>
  </pc:docChgLst>
</pc:chgInfo>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C239E1-C963-4900-A1E6-03A764A64DEA}" type="datetimeFigureOut">
              <a:rPr lang="en-US" smtClean="0"/>
              <a:t>10/1/2023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011753-3FAB-4B32-8474-4F8F54CEDBD0}" type="slidenum">
              <a:rPr lang="en-US" smtClean="0"/>
              <a:t>‹#›</a:t>
            </a:fld>
            <a:endParaRPr lang="en-US"/>
          </a:p>
        </p:txBody>
      </p:sp>
    </p:spTree>
    <p:extLst>
      <p:ext uri="{BB962C8B-B14F-4D97-AF65-F5344CB8AC3E}">
        <p14:creationId xmlns:p14="http://schemas.microsoft.com/office/powerpoint/2010/main" val="32650284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011753-3FAB-4B32-8474-4F8F54CEDBD0}" type="slidenum">
              <a:rPr lang="en-US" smtClean="0"/>
              <a:t>16</a:t>
            </a:fld>
            <a:endParaRPr lang="en-US"/>
          </a:p>
        </p:txBody>
      </p:sp>
    </p:spTree>
    <p:extLst>
      <p:ext uri="{BB962C8B-B14F-4D97-AF65-F5344CB8AC3E}">
        <p14:creationId xmlns:p14="http://schemas.microsoft.com/office/powerpoint/2010/main" val="639149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011753-3FAB-4B32-8474-4F8F54CEDBD0}" type="slidenum">
              <a:rPr lang="en-US" smtClean="0"/>
              <a:t>17</a:t>
            </a:fld>
            <a:endParaRPr lang="en-US"/>
          </a:p>
        </p:txBody>
      </p:sp>
    </p:spTree>
    <p:extLst>
      <p:ext uri="{BB962C8B-B14F-4D97-AF65-F5344CB8AC3E}">
        <p14:creationId xmlns:p14="http://schemas.microsoft.com/office/powerpoint/2010/main" val="24662134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011753-3FAB-4B32-8474-4F8F54CEDBD0}" type="slidenum">
              <a:rPr lang="en-US" smtClean="0"/>
              <a:t>30</a:t>
            </a:fld>
            <a:endParaRPr lang="en-US"/>
          </a:p>
        </p:txBody>
      </p:sp>
    </p:spTree>
    <p:extLst>
      <p:ext uri="{BB962C8B-B14F-4D97-AF65-F5344CB8AC3E}">
        <p14:creationId xmlns:p14="http://schemas.microsoft.com/office/powerpoint/2010/main" val="31439748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011753-3FAB-4B32-8474-4F8F54CEDBD0}" type="slidenum">
              <a:rPr lang="en-US" smtClean="0"/>
              <a:t>31</a:t>
            </a:fld>
            <a:endParaRPr lang="en-US"/>
          </a:p>
        </p:txBody>
      </p:sp>
    </p:spTree>
    <p:extLst>
      <p:ext uri="{BB962C8B-B14F-4D97-AF65-F5344CB8AC3E}">
        <p14:creationId xmlns:p14="http://schemas.microsoft.com/office/powerpoint/2010/main" val="3555790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011753-3FAB-4B32-8474-4F8F54CEDBD0}" type="slidenum">
              <a:rPr lang="en-US" smtClean="0"/>
              <a:t>39</a:t>
            </a:fld>
            <a:endParaRPr lang="en-US"/>
          </a:p>
        </p:txBody>
      </p:sp>
    </p:spTree>
    <p:extLst>
      <p:ext uri="{BB962C8B-B14F-4D97-AF65-F5344CB8AC3E}">
        <p14:creationId xmlns:p14="http://schemas.microsoft.com/office/powerpoint/2010/main" val="12839673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011753-3FAB-4B32-8474-4F8F54CEDBD0}" type="slidenum">
              <a:rPr lang="en-US" smtClean="0"/>
              <a:t>40</a:t>
            </a:fld>
            <a:endParaRPr lang="en-US"/>
          </a:p>
        </p:txBody>
      </p:sp>
    </p:spTree>
    <p:extLst>
      <p:ext uri="{BB962C8B-B14F-4D97-AF65-F5344CB8AC3E}">
        <p14:creationId xmlns:p14="http://schemas.microsoft.com/office/powerpoint/2010/main" val="6105305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011753-3FAB-4B32-8474-4F8F54CEDBD0}" type="slidenum">
              <a:rPr lang="en-US" smtClean="0"/>
              <a:t>53</a:t>
            </a:fld>
            <a:endParaRPr lang="en-US"/>
          </a:p>
        </p:txBody>
      </p:sp>
    </p:spTree>
    <p:extLst>
      <p:ext uri="{BB962C8B-B14F-4D97-AF65-F5344CB8AC3E}">
        <p14:creationId xmlns:p14="http://schemas.microsoft.com/office/powerpoint/2010/main" val="30669183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011753-3FAB-4B32-8474-4F8F54CEDBD0}" type="slidenum">
              <a:rPr lang="en-US" smtClean="0"/>
              <a:t>54</a:t>
            </a:fld>
            <a:endParaRPr lang="en-US"/>
          </a:p>
        </p:txBody>
      </p:sp>
    </p:spTree>
    <p:extLst>
      <p:ext uri="{BB962C8B-B14F-4D97-AF65-F5344CB8AC3E}">
        <p14:creationId xmlns:p14="http://schemas.microsoft.com/office/powerpoint/2010/main" val="4648279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011753-3FAB-4B32-8474-4F8F54CEDBD0}" type="slidenum">
              <a:rPr lang="en-US" smtClean="0"/>
              <a:t>55</a:t>
            </a:fld>
            <a:endParaRPr lang="en-US"/>
          </a:p>
        </p:txBody>
      </p:sp>
    </p:spTree>
    <p:extLst>
      <p:ext uri="{BB962C8B-B14F-4D97-AF65-F5344CB8AC3E}">
        <p14:creationId xmlns:p14="http://schemas.microsoft.com/office/powerpoint/2010/main" val="34874642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014EF-C53A-A797-9B3D-7D9E680A2A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6C6EA3A-0DC0-937F-83DA-98EB7432885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A446810-DFDF-FF88-A9E4-B46E47027BFA}"/>
              </a:ext>
            </a:extLst>
          </p:cNvPr>
          <p:cNvSpPr>
            <a:spLocks noGrp="1"/>
          </p:cNvSpPr>
          <p:nvPr>
            <p:ph type="dt" sz="half" idx="10"/>
          </p:nvPr>
        </p:nvSpPr>
        <p:spPr/>
        <p:txBody>
          <a:bodyPr/>
          <a:lstStyle/>
          <a:p>
            <a:fld id="{7FE90B06-BF99-4710-AE26-9813BB3556B4}" type="datetimeFigureOut">
              <a:rPr lang="en-US" smtClean="0"/>
              <a:t>10/1/2023</a:t>
            </a:fld>
            <a:endParaRPr lang="en-US"/>
          </a:p>
        </p:txBody>
      </p:sp>
      <p:sp>
        <p:nvSpPr>
          <p:cNvPr id="5" name="Footer Placeholder 4">
            <a:extLst>
              <a:ext uri="{FF2B5EF4-FFF2-40B4-BE49-F238E27FC236}">
                <a16:creationId xmlns:a16="http://schemas.microsoft.com/office/drawing/2014/main" id="{156FD659-F348-7BE6-4C2D-F5642EAA11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5759C1-7467-824E-ECF4-81EE4595A920}"/>
              </a:ext>
            </a:extLst>
          </p:cNvPr>
          <p:cNvSpPr>
            <a:spLocks noGrp="1"/>
          </p:cNvSpPr>
          <p:nvPr>
            <p:ph type="sldNum" sz="quarter" idx="12"/>
          </p:nvPr>
        </p:nvSpPr>
        <p:spPr/>
        <p:txBody>
          <a:bodyPr/>
          <a:lstStyle/>
          <a:p>
            <a:fld id="{9B98E62F-8BCF-422B-8617-04A1A4B7C016}" type="slidenum">
              <a:rPr lang="en-US" smtClean="0"/>
              <a:t>‹#›</a:t>
            </a:fld>
            <a:endParaRPr lang="en-US"/>
          </a:p>
        </p:txBody>
      </p:sp>
    </p:spTree>
    <p:extLst>
      <p:ext uri="{BB962C8B-B14F-4D97-AF65-F5344CB8AC3E}">
        <p14:creationId xmlns:p14="http://schemas.microsoft.com/office/powerpoint/2010/main" val="31153480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2B60AB-2A04-362A-F471-C4447F7CA8B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045A9D2-1618-95B9-E590-F27756E90B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E225C9-B253-D4AB-0E57-308F48BBEE26}"/>
              </a:ext>
            </a:extLst>
          </p:cNvPr>
          <p:cNvSpPr>
            <a:spLocks noGrp="1"/>
          </p:cNvSpPr>
          <p:nvPr>
            <p:ph type="dt" sz="half" idx="10"/>
          </p:nvPr>
        </p:nvSpPr>
        <p:spPr/>
        <p:txBody>
          <a:bodyPr/>
          <a:lstStyle/>
          <a:p>
            <a:fld id="{7FE90B06-BF99-4710-AE26-9813BB3556B4}" type="datetimeFigureOut">
              <a:rPr lang="en-US" smtClean="0"/>
              <a:t>10/1/2023</a:t>
            </a:fld>
            <a:endParaRPr lang="en-US"/>
          </a:p>
        </p:txBody>
      </p:sp>
      <p:sp>
        <p:nvSpPr>
          <p:cNvPr id="5" name="Footer Placeholder 4">
            <a:extLst>
              <a:ext uri="{FF2B5EF4-FFF2-40B4-BE49-F238E27FC236}">
                <a16:creationId xmlns:a16="http://schemas.microsoft.com/office/drawing/2014/main" id="{47A8B909-FEE0-7CE4-7C89-EA7477FD9C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2F89B8-FF4E-E0B0-62F7-CF0494122650}"/>
              </a:ext>
            </a:extLst>
          </p:cNvPr>
          <p:cNvSpPr>
            <a:spLocks noGrp="1"/>
          </p:cNvSpPr>
          <p:nvPr>
            <p:ph type="sldNum" sz="quarter" idx="12"/>
          </p:nvPr>
        </p:nvSpPr>
        <p:spPr/>
        <p:txBody>
          <a:bodyPr/>
          <a:lstStyle/>
          <a:p>
            <a:fld id="{9B98E62F-8BCF-422B-8617-04A1A4B7C016}" type="slidenum">
              <a:rPr lang="en-US" smtClean="0"/>
              <a:t>‹#›</a:t>
            </a:fld>
            <a:endParaRPr lang="en-US"/>
          </a:p>
        </p:txBody>
      </p:sp>
    </p:spTree>
    <p:extLst>
      <p:ext uri="{BB962C8B-B14F-4D97-AF65-F5344CB8AC3E}">
        <p14:creationId xmlns:p14="http://schemas.microsoft.com/office/powerpoint/2010/main" val="18602283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AD3946D-C628-742A-940D-50CE29E6129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B9CE5D9-09A0-4599-0022-958133F92A0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3A4386-480A-3C0F-42E1-EE12B18CCC4B}"/>
              </a:ext>
            </a:extLst>
          </p:cNvPr>
          <p:cNvSpPr>
            <a:spLocks noGrp="1"/>
          </p:cNvSpPr>
          <p:nvPr>
            <p:ph type="dt" sz="half" idx="10"/>
          </p:nvPr>
        </p:nvSpPr>
        <p:spPr/>
        <p:txBody>
          <a:bodyPr/>
          <a:lstStyle/>
          <a:p>
            <a:fld id="{7FE90B06-BF99-4710-AE26-9813BB3556B4}" type="datetimeFigureOut">
              <a:rPr lang="en-US" smtClean="0"/>
              <a:t>10/1/2023</a:t>
            </a:fld>
            <a:endParaRPr lang="en-US"/>
          </a:p>
        </p:txBody>
      </p:sp>
      <p:sp>
        <p:nvSpPr>
          <p:cNvPr id="5" name="Footer Placeholder 4">
            <a:extLst>
              <a:ext uri="{FF2B5EF4-FFF2-40B4-BE49-F238E27FC236}">
                <a16:creationId xmlns:a16="http://schemas.microsoft.com/office/drawing/2014/main" id="{FAA4A248-5471-C3AE-AFBB-5C98B948C8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FAAA09-9A1A-F3C6-364D-92FF48F2A40E}"/>
              </a:ext>
            </a:extLst>
          </p:cNvPr>
          <p:cNvSpPr>
            <a:spLocks noGrp="1"/>
          </p:cNvSpPr>
          <p:nvPr>
            <p:ph type="sldNum" sz="quarter" idx="12"/>
          </p:nvPr>
        </p:nvSpPr>
        <p:spPr/>
        <p:txBody>
          <a:bodyPr/>
          <a:lstStyle/>
          <a:p>
            <a:fld id="{9B98E62F-8BCF-422B-8617-04A1A4B7C016}" type="slidenum">
              <a:rPr lang="en-US" smtClean="0"/>
              <a:t>‹#›</a:t>
            </a:fld>
            <a:endParaRPr lang="en-US"/>
          </a:p>
        </p:txBody>
      </p:sp>
    </p:spTree>
    <p:extLst>
      <p:ext uri="{BB962C8B-B14F-4D97-AF65-F5344CB8AC3E}">
        <p14:creationId xmlns:p14="http://schemas.microsoft.com/office/powerpoint/2010/main" val="34209147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19516-C7EB-82E3-4E9D-D696FEBC6ED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806478-0AE8-0E0C-92D2-456B65FAD6B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02C25B-B6C0-F5EA-2AE8-E4CE478C6D15}"/>
              </a:ext>
            </a:extLst>
          </p:cNvPr>
          <p:cNvSpPr>
            <a:spLocks noGrp="1"/>
          </p:cNvSpPr>
          <p:nvPr>
            <p:ph type="dt" sz="half" idx="10"/>
          </p:nvPr>
        </p:nvSpPr>
        <p:spPr/>
        <p:txBody>
          <a:bodyPr/>
          <a:lstStyle/>
          <a:p>
            <a:fld id="{7FE90B06-BF99-4710-AE26-9813BB3556B4}" type="datetimeFigureOut">
              <a:rPr lang="en-US" smtClean="0"/>
              <a:t>10/1/2023</a:t>
            </a:fld>
            <a:endParaRPr lang="en-US"/>
          </a:p>
        </p:txBody>
      </p:sp>
      <p:sp>
        <p:nvSpPr>
          <p:cNvPr id="5" name="Footer Placeholder 4">
            <a:extLst>
              <a:ext uri="{FF2B5EF4-FFF2-40B4-BE49-F238E27FC236}">
                <a16:creationId xmlns:a16="http://schemas.microsoft.com/office/drawing/2014/main" id="{9C6382CD-CA93-8F6D-85FB-E269767FC8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2C3C30-1D1A-2C58-F940-8A7D9BC353A7}"/>
              </a:ext>
            </a:extLst>
          </p:cNvPr>
          <p:cNvSpPr>
            <a:spLocks noGrp="1"/>
          </p:cNvSpPr>
          <p:nvPr>
            <p:ph type="sldNum" sz="quarter" idx="12"/>
          </p:nvPr>
        </p:nvSpPr>
        <p:spPr/>
        <p:txBody>
          <a:bodyPr/>
          <a:lstStyle/>
          <a:p>
            <a:fld id="{9B98E62F-8BCF-422B-8617-04A1A4B7C016}" type="slidenum">
              <a:rPr lang="en-US" smtClean="0"/>
              <a:t>‹#›</a:t>
            </a:fld>
            <a:endParaRPr lang="en-US"/>
          </a:p>
        </p:txBody>
      </p:sp>
    </p:spTree>
    <p:extLst>
      <p:ext uri="{BB962C8B-B14F-4D97-AF65-F5344CB8AC3E}">
        <p14:creationId xmlns:p14="http://schemas.microsoft.com/office/powerpoint/2010/main" val="37357633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F3EDD-7CDA-1269-0710-16280150E67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1B2EA88-912F-1443-FB20-834B203E9F2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903CA5-F198-8F04-52AA-ED13EE97E6D3}"/>
              </a:ext>
            </a:extLst>
          </p:cNvPr>
          <p:cNvSpPr>
            <a:spLocks noGrp="1"/>
          </p:cNvSpPr>
          <p:nvPr>
            <p:ph type="dt" sz="half" idx="10"/>
          </p:nvPr>
        </p:nvSpPr>
        <p:spPr/>
        <p:txBody>
          <a:bodyPr/>
          <a:lstStyle/>
          <a:p>
            <a:fld id="{7FE90B06-BF99-4710-AE26-9813BB3556B4}" type="datetimeFigureOut">
              <a:rPr lang="en-US" smtClean="0"/>
              <a:t>10/1/2023</a:t>
            </a:fld>
            <a:endParaRPr lang="en-US"/>
          </a:p>
        </p:txBody>
      </p:sp>
      <p:sp>
        <p:nvSpPr>
          <p:cNvPr id="5" name="Footer Placeholder 4">
            <a:extLst>
              <a:ext uri="{FF2B5EF4-FFF2-40B4-BE49-F238E27FC236}">
                <a16:creationId xmlns:a16="http://schemas.microsoft.com/office/drawing/2014/main" id="{C9A644B5-B39B-83C8-FABE-4CCA131A45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4BE99A-6A7E-F8C2-AACC-11A777D071D8}"/>
              </a:ext>
            </a:extLst>
          </p:cNvPr>
          <p:cNvSpPr>
            <a:spLocks noGrp="1"/>
          </p:cNvSpPr>
          <p:nvPr>
            <p:ph type="sldNum" sz="quarter" idx="12"/>
          </p:nvPr>
        </p:nvSpPr>
        <p:spPr/>
        <p:txBody>
          <a:bodyPr/>
          <a:lstStyle/>
          <a:p>
            <a:fld id="{9B98E62F-8BCF-422B-8617-04A1A4B7C016}" type="slidenum">
              <a:rPr lang="en-US" smtClean="0"/>
              <a:t>‹#›</a:t>
            </a:fld>
            <a:endParaRPr lang="en-US"/>
          </a:p>
        </p:txBody>
      </p:sp>
    </p:spTree>
    <p:extLst>
      <p:ext uri="{BB962C8B-B14F-4D97-AF65-F5344CB8AC3E}">
        <p14:creationId xmlns:p14="http://schemas.microsoft.com/office/powerpoint/2010/main" val="8906401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BD7CB-FB8D-6A80-279B-5046A05A016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434141C-E6E2-553E-DCA8-D539EEF4D44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C1DA43D-6223-93DA-35E8-8C83FA60701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3AB028D-F5AC-9ED1-677D-8DCE4868E227}"/>
              </a:ext>
            </a:extLst>
          </p:cNvPr>
          <p:cNvSpPr>
            <a:spLocks noGrp="1"/>
          </p:cNvSpPr>
          <p:nvPr>
            <p:ph type="dt" sz="half" idx="10"/>
          </p:nvPr>
        </p:nvSpPr>
        <p:spPr/>
        <p:txBody>
          <a:bodyPr/>
          <a:lstStyle/>
          <a:p>
            <a:fld id="{7FE90B06-BF99-4710-AE26-9813BB3556B4}" type="datetimeFigureOut">
              <a:rPr lang="en-US" smtClean="0"/>
              <a:t>10/1/2023</a:t>
            </a:fld>
            <a:endParaRPr lang="en-US"/>
          </a:p>
        </p:txBody>
      </p:sp>
      <p:sp>
        <p:nvSpPr>
          <p:cNvPr id="6" name="Footer Placeholder 5">
            <a:extLst>
              <a:ext uri="{FF2B5EF4-FFF2-40B4-BE49-F238E27FC236}">
                <a16:creationId xmlns:a16="http://schemas.microsoft.com/office/drawing/2014/main" id="{C16BB1E4-FA3A-F4E4-AE49-CA0678AACC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29433F-0735-F034-5CDE-23BF01FA2289}"/>
              </a:ext>
            </a:extLst>
          </p:cNvPr>
          <p:cNvSpPr>
            <a:spLocks noGrp="1"/>
          </p:cNvSpPr>
          <p:nvPr>
            <p:ph type="sldNum" sz="quarter" idx="12"/>
          </p:nvPr>
        </p:nvSpPr>
        <p:spPr/>
        <p:txBody>
          <a:bodyPr/>
          <a:lstStyle/>
          <a:p>
            <a:fld id="{9B98E62F-8BCF-422B-8617-04A1A4B7C016}" type="slidenum">
              <a:rPr lang="en-US" smtClean="0"/>
              <a:t>‹#›</a:t>
            </a:fld>
            <a:endParaRPr lang="en-US"/>
          </a:p>
        </p:txBody>
      </p:sp>
    </p:spTree>
    <p:extLst>
      <p:ext uri="{BB962C8B-B14F-4D97-AF65-F5344CB8AC3E}">
        <p14:creationId xmlns:p14="http://schemas.microsoft.com/office/powerpoint/2010/main" val="6840106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19903-552C-9E99-A3B1-76ED62CCA0B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CF6B06C-E8B5-2718-2D6A-B4FCE4AE68D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98198D-6F91-2808-1BD2-36E20F25499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31ADB77-BBA1-E7CA-7841-53C97C8348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98B6D4F-827C-0A23-CB33-E5D449F4517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74A70E-2220-02D9-DF4A-FBC96F4AA278}"/>
              </a:ext>
            </a:extLst>
          </p:cNvPr>
          <p:cNvSpPr>
            <a:spLocks noGrp="1"/>
          </p:cNvSpPr>
          <p:nvPr>
            <p:ph type="dt" sz="half" idx="10"/>
          </p:nvPr>
        </p:nvSpPr>
        <p:spPr/>
        <p:txBody>
          <a:bodyPr/>
          <a:lstStyle/>
          <a:p>
            <a:fld id="{7FE90B06-BF99-4710-AE26-9813BB3556B4}" type="datetimeFigureOut">
              <a:rPr lang="en-US" smtClean="0"/>
              <a:t>10/1/2023</a:t>
            </a:fld>
            <a:endParaRPr lang="en-US"/>
          </a:p>
        </p:txBody>
      </p:sp>
      <p:sp>
        <p:nvSpPr>
          <p:cNvPr id="8" name="Footer Placeholder 7">
            <a:extLst>
              <a:ext uri="{FF2B5EF4-FFF2-40B4-BE49-F238E27FC236}">
                <a16:creationId xmlns:a16="http://schemas.microsoft.com/office/drawing/2014/main" id="{44F6BF99-2272-2D4A-B59B-98192DB5288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3B5BAB7-1719-4EC5-010D-E4B50C953316}"/>
              </a:ext>
            </a:extLst>
          </p:cNvPr>
          <p:cNvSpPr>
            <a:spLocks noGrp="1"/>
          </p:cNvSpPr>
          <p:nvPr>
            <p:ph type="sldNum" sz="quarter" idx="12"/>
          </p:nvPr>
        </p:nvSpPr>
        <p:spPr/>
        <p:txBody>
          <a:bodyPr/>
          <a:lstStyle/>
          <a:p>
            <a:fld id="{9B98E62F-8BCF-422B-8617-04A1A4B7C016}" type="slidenum">
              <a:rPr lang="en-US" smtClean="0"/>
              <a:t>‹#›</a:t>
            </a:fld>
            <a:endParaRPr lang="en-US"/>
          </a:p>
        </p:txBody>
      </p:sp>
    </p:spTree>
    <p:extLst>
      <p:ext uri="{BB962C8B-B14F-4D97-AF65-F5344CB8AC3E}">
        <p14:creationId xmlns:p14="http://schemas.microsoft.com/office/powerpoint/2010/main" val="42204319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A1F62-5ED7-C41C-E11F-FC3133986D7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2C86A02-1BEE-C973-5AA3-C646D3994DEE}"/>
              </a:ext>
            </a:extLst>
          </p:cNvPr>
          <p:cNvSpPr>
            <a:spLocks noGrp="1"/>
          </p:cNvSpPr>
          <p:nvPr>
            <p:ph type="dt" sz="half" idx="10"/>
          </p:nvPr>
        </p:nvSpPr>
        <p:spPr/>
        <p:txBody>
          <a:bodyPr/>
          <a:lstStyle/>
          <a:p>
            <a:fld id="{7FE90B06-BF99-4710-AE26-9813BB3556B4}" type="datetimeFigureOut">
              <a:rPr lang="en-US" smtClean="0"/>
              <a:t>10/1/2023</a:t>
            </a:fld>
            <a:endParaRPr lang="en-US"/>
          </a:p>
        </p:txBody>
      </p:sp>
      <p:sp>
        <p:nvSpPr>
          <p:cNvPr id="4" name="Footer Placeholder 3">
            <a:extLst>
              <a:ext uri="{FF2B5EF4-FFF2-40B4-BE49-F238E27FC236}">
                <a16:creationId xmlns:a16="http://schemas.microsoft.com/office/drawing/2014/main" id="{5EB2B3FE-2945-8A6D-0E81-4A3AE986663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1EB0286-4AB4-AC36-1FE0-99C22AC70755}"/>
              </a:ext>
            </a:extLst>
          </p:cNvPr>
          <p:cNvSpPr>
            <a:spLocks noGrp="1"/>
          </p:cNvSpPr>
          <p:nvPr>
            <p:ph type="sldNum" sz="quarter" idx="12"/>
          </p:nvPr>
        </p:nvSpPr>
        <p:spPr/>
        <p:txBody>
          <a:bodyPr/>
          <a:lstStyle/>
          <a:p>
            <a:fld id="{9B98E62F-8BCF-422B-8617-04A1A4B7C016}" type="slidenum">
              <a:rPr lang="en-US" smtClean="0"/>
              <a:t>‹#›</a:t>
            </a:fld>
            <a:endParaRPr lang="en-US"/>
          </a:p>
        </p:txBody>
      </p:sp>
    </p:spTree>
    <p:extLst>
      <p:ext uri="{BB962C8B-B14F-4D97-AF65-F5344CB8AC3E}">
        <p14:creationId xmlns:p14="http://schemas.microsoft.com/office/powerpoint/2010/main" val="2033759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D8652B-AFC8-BB52-6F72-CB7F352C914F}"/>
              </a:ext>
            </a:extLst>
          </p:cNvPr>
          <p:cNvSpPr>
            <a:spLocks noGrp="1"/>
          </p:cNvSpPr>
          <p:nvPr>
            <p:ph type="dt" sz="half" idx="10"/>
          </p:nvPr>
        </p:nvSpPr>
        <p:spPr/>
        <p:txBody>
          <a:bodyPr/>
          <a:lstStyle/>
          <a:p>
            <a:fld id="{7FE90B06-BF99-4710-AE26-9813BB3556B4}" type="datetimeFigureOut">
              <a:rPr lang="en-US" smtClean="0"/>
              <a:t>10/1/2023</a:t>
            </a:fld>
            <a:endParaRPr lang="en-US"/>
          </a:p>
        </p:txBody>
      </p:sp>
      <p:sp>
        <p:nvSpPr>
          <p:cNvPr id="3" name="Footer Placeholder 2">
            <a:extLst>
              <a:ext uri="{FF2B5EF4-FFF2-40B4-BE49-F238E27FC236}">
                <a16:creationId xmlns:a16="http://schemas.microsoft.com/office/drawing/2014/main" id="{F127927B-5470-9425-2DAD-59F930F9158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BC1D68C-C5C4-398C-75A1-8C943DAADD97}"/>
              </a:ext>
            </a:extLst>
          </p:cNvPr>
          <p:cNvSpPr>
            <a:spLocks noGrp="1"/>
          </p:cNvSpPr>
          <p:nvPr>
            <p:ph type="sldNum" sz="quarter" idx="12"/>
          </p:nvPr>
        </p:nvSpPr>
        <p:spPr/>
        <p:txBody>
          <a:bodyPr/>
          <a:lstStyle/>
          <a:p>
            <a:fld id="{9B98E62F-8BCF-422B-8617-04A1A4B7C016}" type="slidenum">
              <a:rPr lang="en-US" smtClean="0"/>
              <a:t>‹#›</a:t>
            </a:fld>
            <a:endParaRPr lang="en-US"/>
          </a:p>
        </p:txBody>
      </p:sp>
    </p:spTree>
    <p:extLst>
      <p:ext uri="{BB962C8B-B14F-4D97-AF65-F5344CB8AC3E}">
        <p14:creationId xmlns:p14="http://schemas.microsoft.com/office/powerpoint/2010/main" val="28100022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23884F-0E77-97F3-085F-DF5CB20553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8A1BBD5-1D3D-E742-7D1A-907883A532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A3FC446-A218-050D-DE95-5D752A925A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0FCDE22-00B6-95FB-564E-AFA027E95E3A}"/>
              </a:ext>
            </a:extLst>
          </p:cNvPr>
          <p:cNvSpPr>
            <a:spLocks noGrp="1"/>
          </p:cNvSpPr>
          <p:nvPr>
            <p:ph type="dt" sz="half" idx="10"/>
          </p:nvPr>
        </p:nvSpPr>
        <p:spPr/>
        <p:txBody>
          <a:bodyPr/>
          <a:lstStyle/>
          <a:p>
            <a:fld id="{7FE90B06-BF99-4710-AE26-9813BB3556B4}" type="datetimeFigureOut">
              <a:rPr lang="en-US" smtClean="0"/>
              <a:t>10/1/2023</a:t>
            </a:fld>
            <a:endParaRPr lang="en-US"/>
          </a:p>
        </p:txBody>
      </p:sp>
      <p:sp>
        <p:nvSpPr>
          <p:cNvPr id="6" name="Footer Placeholder 5">
            <a:extLst>
              <a:ext uri="{FF2B5EF4-FFF2-40B4-BE49-F238E27FC236}">
                <a16:creationId xmlns:a16="http://schemas.microsoft.com/office/drawing/2014/main" id="{4FE3664A-9755-66C1-856E-395E067B121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E2331F2-0409-413F-A1A4-15A3A195E9AB}"/>
              </a:ext>
            </a:extLst>
          </p:cNvPr>
          <p:cNvSpPr>
            <a:spLocks noGrp="1"/>
          </p:cNvSpPr>
          <p:nvPr>
            <p:ph type="sldNum" sz="quarter" idx="12"/>
          </p:nvPr>
        </p:nvSpPr>
        <p:spPr/>
        <p:txBody>
          <a:bodyPr/>
          <a:lstStyle/>
          <a:p>
            <a:fld id="{9B98E62F-8BCF-422B-8617-04A1A4B7C016}" type="slidenum">
              <a:rPr lang="en-US" smtClean="0"/>
              <a:t>‹#›</a:t>
            </a:fld>
            <a:endParaRPr lang="en-US"/>
          </a:p>
        </p:txBody>
      </p:sp>
    </p:spTree>
    <p:extLst>
      <p:ext uri="{BB962C8B-B14F-4D97-AF65-F5344CB8AC3E}">
        <p14:creationId xmlns:p14="http://schemas.microsoft.com/office/powerpoint/2010/main" val="25731461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C3034-B69C-C18E-2B15-8C4C58ED471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A6586D7-631F-9BC5-1057-729C1CD8CD8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AED0FA9-DAE0-AFA0-7C61-C2738F38C4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D88BC6-01B4-C88C-C7FC-04D21BD7E217}"/>
              </a:ext>
            </a:extLst>
          </p:cNvPr>
          <p:cNvSpPr>
            <a:spLocks noGrp="1"/>
          </p:cNvSpPr>
          <p:nvPr>
            <p:ph type="dt" sz="half" idx="10"/>
          </p:nvPr>
        </p:nvSpPr>
        <p:spPr/>
        <p:txBody>
          <a:bodyPr/>
          <a:lstStyle/>
          <a:p>
            <a:fld id="{7FE90B06-BF99-4710-AE26-9813BB3556B4}" type="datetimeFigureOut">
              <a:rPr lang="en-US" smtClean="0"/>
              <a:t>10/1/2023</a:t>
            </a:fld>
            <a:endParaRPr lang="en-US"/>
          </a:p>
        </p:txBody>
      </p:sp>
      <p:sp>
        <p:nvSpPr>
          <p:cNvPr id="6" name="Footer Placeholder 5">
            <a:extLst>
              <a:ext uri="{FF2B5EF4-FFF2-40B4-BE49-F238E27FC236}">
                <a16:creationId xmlns:a16="http://schemas.microsoft.com/office/drawing/2014/main" id="{9F24A8F0-010E-9DC3-2653-8577464D04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3F5536-6338-009B-0EA6-0725F0BD9899}"/>
              </a:ext>
            </a:extLst>
          </p:cNvPr>
          <p:cNvSpPr>
            <a:spLocks noGrp="1"/>
          </p:cNvSpPr>
          <p:nvPr>
            <p:ph type="sldNum" sz="quarter" idx="12"/>
          </p:nvPr>
        </p:nvSpPr>
        <p:spPr/>
        <p:txBody>
          <a:bodyPr/>
          <a:lstStyle/>
          <a:p>
            <a:fld id="{9B98E62F-8BCF-422B-8617-04A1A4B7C016}" type="slidenum">
              <a:rPr lang="en-US" smtClean="0"/>
              <a:t>‹#›</a:t>
            </a:fld>
            <a:endParaRPr lang="en-US"/>
          </a:p>
        </p:txBody>
      </p:sp>
    </p:spTree>
    <p:extLst>
      <p:ext uri="{BB962C8B-B14F-4D97-AF65-F5344CB8AC3E}">
        <p14:creationId xmlns:p14="http://schemas.microsoft.com/office/powerpoint/2010/main" val="2036411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A6837F-351B-5A41-49B8-D62AEED836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FB57E1E-6850-66B0-C0D7-143B37BC9E1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C9B133-0FE2-CFCE-81EB-454EDD5FC7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E90B06-BF99-4710-AE26-9813BB3556B4}" type="datetimeFigureOut">
              <a:rPr lang="en-US" smtClean="0"/>
              <a:t>10/1/2023</a:t>
            </a:fld>
            <a:endParaRPr lang="en-US"/>
          </a:p>
        </p:txBody>
      </p:sp>
      <p:sp>
        <p:nvSpPr>
          <p:cNvPr id="5" name="Footer Placeholder 4">
            <a:extLst>
              <a:ext uri="{FF2B5EF4-FFF2-40B4-BE49-F238E27FC236}">
                <a16:creationId xmlns:a16="http://schemas.microsoft.com/office/drawing/2014/main" id="{522A2A1B-D5A2-FC2D-0A0E-5C8838F2165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D782B5C-9ED9-55DB-9907-6FC5C99863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98E62F-8BCF-422B-8617-04A1A4B7C016}" type="slidenum">
              <a:rPr lang="en-US" smtClean="0"/>
              <a:t>‹#›</a:t>
            </a:fld>
            <a:endParaRPr lang="en-US"/>
          </a:p>
        </p:txBody>
      </p:sp>
    </p:spTree>
    <p:extLst>
      <p:ext uri="{BB962C8B-B14F-4D97-AF65-F5344CB8AC3E}">
        <p14:creationId xmlns:p14="http://schemas.microsoft.com/office/powerpoint/2010/main" val="25233004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Oval 17">
            <a:extLst>
              <a:ext uri="{FF2B5EF4-FFF2-40B4-BE49-F238E27FC236}">
                <a16:creationId xmlns:a16="http://schemas.microsoft.com/office/drawing/2014/main" id="{0DC517A6-3A8A-2E4F-6A84-7960ED4C4E45}"/>
              </a:ext>
            </a:extLst>
          </p:cNvPr>
          <p:cNvSpPr/>
          <p:nvPr/>
        </p:nvSpPr>
        <p:spPr>
          <a:xfrm>
            <a:off x="-4833257" y="5377382"/>
            <a:ext cx="21858514" cy="8410442"/>
          </a:xfrm>
          <a:prstGeom prst="ellipse">
            <a:avLst/>
          </a:prstGeom>
          <a:solidFill>
            <a:srgbClr val="C979FF">
              <a:alpha val="70000"/>
            </a:srgbClr>
          </a:solidFill>
          <a:ln>
            <a:noFill/>
          </a:ln>
          <a:effectLst>
            <a:softEdge rad="317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728FD0C1-2E2E-9A7D-FD0C-2FCB1541F1DB}"/>
              </a:ext>
            </a:extLst>
          </p:cNvPr>
          <p:cNvSpPr/>
          <p:nvPr/>
        </p:nvSpPr>
        <p:spPr>
          <a:xfrm>
            <a:off x="1890779" y="3671954"/>
            <a:ext cx="8410442" cy="8410442"/>
          </a:xfrm>
          <a:prstGeom prst="ellipse">
            <a:avLst/>
          </a:prstGeom>
          <a:solidFill>
            <a:srgbClr val="C979FF"/>
          </a:solidFill>
          <a:ln>
            <a:noFill/>
          </a:ln>
          <a:effectLst>
            <a:softEdge rad="317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5895E655-4204-5F94-4844-0A6234B76EF4}"/>
              </a:ext>
            </a:extLst>
          </p:cNvPr>
          <p:cNvSpPr/>
          <p:nvPr/>
        </p:nvSpPr>
        <p:spPr>
          <a:xfrm>
            <a:off x="2547846" y="4329021"/>
            <a:ext cx="7096308" cy="7096308"/>
          </a:xfrm>
          <a:prstGeom prst="ellipse">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87EF0D14-BC76-F4FE-4168-D048D4A10079}"/>
              </a:ext>
            </a:extLst>
          </p:cNvPr>
          <p:cNvSpPr/>
          <p:nvPr/>
        </p:nvSpPr>
        <p:spPr>
          <a:xfrm>
            <a:off x="3248025" y="5029200"/>
            <a:ext cx="5695950" cy="5695950"/>
          </a:xfrm>
          <a:prstGeom prst="ellipse">
            <a:avLst/>
          </a:prstGeom>
          <a:solidFill>
            <a:schemeClr val="tx1">
              <a:lumMod val="95000"/>
              <a:lumOff val="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15E807C3-0EF4-88A6-F10D-B75844D49E65}"/>
              </a:ext>
            </a:extLst>
          </p:cNvPr>
          <p:cNvSpPr/>
          <p:nvPr/>
        </p:nvSpPr>
        <p:spPr>
          <a:xfrm>
            <a:off x="2743200" y="4524375"/>
            <a:ext cx="6705600" cy="6705600"/>
          </a:xfrm>
          <a:prstGeom prst="ellipse">
            <a:avLst/>
          </a:prstGeom>
          <a:noFill/>
          <a:ln w="133350">
            <a:solidFill>
              <a:srgbClr val="FCEAFF"/>
            </a:solidFill>
          </a:ln>
          <a:effectLst>
            <a:glow rad="8763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42037D8F-3A3D-7ABE-1F80-C7DBD22F5864}"/>
              </a:ext>
            </a:extLst>
          </p:cNvPr>
          <p:cNvSpPr/>
          <p:nvPr/>
        </p:nvSpPr>
        <p:spPr>
          <a:xfrm>
            <a:off x="3248025" y="5029200"/>
            <a:ext cx="5695950" cy="5695950"/>
          </a:xfrm>
          <a:prstGeom prst="ellipse">
            <a:avLst/>
          </a:prstGeom>
          <a:noFill/>
          <a:ln w="133350">
            <a:solidFill>
              <a:srgbClr val="FCEAFF"/>
            </a:solidFill>
          </a:ln>
          <a:effectLst>
            <a:glow rad="8763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8" name="TextBox 117">
            <a:extLst>
              <a:ext uri="{FF2B5EF4-FFF2-40B4-BE49-F238E27FC236}">
                <a16:creationId xmlns:a16="http://schemas.microsoft.com/office/drawing/2014/main" id="{2B94D810-6BF6-8D87-E70F-8B25353FB312}"/>
              </a:ext>
            </a:extLst>
          </p:cNvPr>
          <p:cNvSpPr txBox="1"/>
          <p:nvPr/>
        </p:nvSpPr>
        <p:spPr>
          <a:xfrm>
            <a:off x="1302657" y="38544"/>
            <a:ext cx="9586686" cy="3785652"/>
          </a:xfrm>
          <a:prstGeom prst="rect">
            <a:avLst/>
          </a:prstGeom>
          <a:noFill/>
          <a:effectLst/>
        </p:spPr>
        <p:txBody>
          <a:bodyPr wrap="square" rtlCol="0">
            <a:spAutoFit/>
          </a:bodyPr>
          <a:lstStyle/>
          <a:p>
            <a:pPr algn="ctr"/>
            <a:r>
              <a:rPr lang="en-US" sz="12000" dirty="0">
                <a:gradFill flip="none" rotWithShape="1">
                  <a:gsLst>
                    <a:gs pos="100000">
                      <a:srgbClr val="FE5140"/>
                    </a:gs>
                    <a:gs pos="0">
                      <a:srgbClr val="FF1E60"/>
                    </a:gs>
                  </a:gsLst>
                  <a:path path="circle">
                    <a:fillToRect t="100000" r="100000"/>
                  </a:path>
                  <a:tileRect l="-100000" b="-100000"/>
                </a:gradFill>
                <a:effectLst>
                  <a:glow rad="431800">
                    <a:srgbClr val="FF4457">
                      <a:alpha val="10000"/>
                    </a:srgbClr>
                  </a:glow>
                </a:effectLst>
                <a:latin typeface="Metropolis Black" panose="00000A00000000000000" pitchFamily="50" charset="0"/>
                <a:cs typeface="Poppins Black" panose="00000A00000000000000" pitchFamily="2" charset="0"/>
              </a:rPr>
              <a:t>Sorting</a:t>
            </a:r>
            <a:br>
              <a:rPr lang="en-US" sz="12000" dirty="0">
                <a:gradFill flip="none" rotWithShape="1">
                  <a:gsLst>
                    <a:gs pos="100000">
                      <a:srgbClr val="FE5140"/>
                    </a:gs>
                    <a:gs pos="0">
                      <a:srgbClr val="FF1E60"/>
                    </a:gs>
                  </a:gsLst>
                  <a:path path="circle">
                    <a:fillToRect t="100000" r="100000"/>
                  </a:path>
                  <a:tileRect l="-100000" b="-100000"/>
                </a:gradFill>
                <a:effectLst>
                  <a:glow rad="431800">
                    <a:srgbClr val="FF4457">
                      <a:alpha val="10000"/>
                    </a:srgbClr>
                  </a:glow>
                </a:effectLst>
                <a:latin typeface="Metropolis Black" panose="00000A00000000000000" pitchFamily="50" charset="0"/>
                <a:cs typeface="Poppins Black" panose="00000A00000000000000" pitchFamily="2" charset="0"/>
              </a:rPr>
            </a:br>
            <a:r>
              <a:rPr lang="en-US" sz="12000" dirty="0">
                <a:gradFill flip="none" rotWithShape="1">
                  <a:gsLst>
                    <a:gs pos="100000">
                      <a:srgbClr val="FE5140"/>
                    </a:gs>
                    <a:gs pos="0">
                      <a:srgbClr val="FF1E60"/>
                    </a:gs>
                  </a:gsLst>
                  <a:path path="circle">
                    <a:fillToRect t="100000" r="100000"/>
                  </a:path>
                  <a:tileRect l="-100000" b="-100000"/>
                </a:gradFill>
                <a:effectLst>
                  <a:glow rad="431800">
                    <a:srgbClr val="FF4457">
                      <a:alpha val="10000"/>
                    </a:srgbClr>
                  </a:glow>
                </a:effectLst>
                <a:latin typeface="Metropolis Black" panose="00000A00000000000000" pitchFamily="50" charset="0"/>
                <a:cs typeface="Poppins Black" panose="00000A00000000000000" pitchFamily="2" charset="0"/>
              </a:rPr>
              <a:t>Algorithms</a:t>
            </a:r>
          </a:p>
        </p:txBody>
      </p:sp>
      <p:sp>
        <p:nvSpPr>
          <p:cNvPr id="19" name="TextBox 18">
            <a:extLst>
              <a:ext uri="{FF2B5EF4-FFF2-40B4-BE49-F238E27FC236}">
                <a16:creationId xmlns:a16="http://schemas.microsoft.com/office/drawing/2014/main" id="{688C8A74-3E5A-E504-B089-3EFC4561DA0F}"/>
              </a:ext>
            </a:extLst>
          </p:cNvPr>
          <p:cNvSpPr txBox="1"/>
          <p:nvPr/>
        </p:nvSpPr>
        <p:spPr>
          <a:xfrm>
            <a:off x="2807279" y="11773511"/>
            <a:ext cx="6805068"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Will Present You: </a:t>
            </a:r>
          </a:p>
        </p:txBody>
      </p:sp>
      <p:cxnSp>
        <p:nvCxnSpPr>
          <p:cNvPr id="22" name="Straight Connector 21">
            <a:extLst>
              <a:ext uri="{FF2B5EF4-FFF2-40B4-BE49-F238E27FC236}">
                <a16:creationId xmlns:a16="http://schemas.microsoft.com/office/drawing/2014/main" id="{CE10875B-2399-74F4-757E-598BF463AC8F}"/>
              </a:ext>
            </a:extLst>
          </p:cNvPr>
          <p:cNvCxnSpPr>
            <a:cxnSpLocks/>
          </p:cNvCxnSpPr>
          <p:nvPr/>
        </p:nvCxnSpPr>
        <p:spPr>
          <a:xfrm>
            <a:off x="2921000" y="12691437"/>
            <a:ext cx="6527800" cy="0"/>
          </a:xfrm>
          <a:prstGeom prst="line">
            <a:avLst/>
          </a:prstGeom>
          <a:ln w="28575">
            <a:solidFill>
              <a:srgbClr val="FF4556"/>
            </a:solidFill>
            <a:prstDash val="lgDash"/>
          </a:ln>
          <a:effectLst/>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F979012-DF63-DD3D-0E21-4DF88E502D4F}"/>
              </a:ext>
            </a:extLst>
          </p:cNvPr>
          <p:cNvSpPr txBox="1"/>
          <p:nvPr/>
        </p:nvSpPr>
        <p:spPr>
          <a:xfrm>
            <a:off x="-11210803" y="4081979"/>
            <a:ext cx="8698215" cy="1323439"/>
          </a:xfrm>
          <a:prstGeom prst="rect">
            <a:avLst/>
          </a:prstGeom>
          <a:noFill/>
        </p:spPr>
        <p:txBody>
          <a:bodyPr wrap="none" rtlCol="0">
            <a:spAutoFit/>
          </a:bodyPr>
          <a:lstStyle/>
          <a:p>
            <a:pPr marL="285750" indent="-285750">
              <a:buFont typeface="Arial" panose="020B0604020202020204" pitchFamily="34" charset="0"/>
              <a:buChar char="•"/>
            </a:pP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Miraga Aliyev </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Heap Sort;</a:t>
            </a:r>
          </a:p>
          <a:p>
            <a:pPr marL="285750" indent="-285750">
              <a:buFont typeface="Arial" panose="020B0604020202020204" pitchFamily="34" charset="0"/>
              <a:buChar char="•"/>
            </a:pP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Zivar</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Hasanova</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Insertion Sort;</a:t>
            </a:r>
          </a:p>
        </p:txBody>
      </p:sp>
      <p:sp>
        <p:nvSpPr>
          <p:cNvPr id="25" name="TextBox 24">
            <a:extLst>
              <a:ext uri="{FF2B5EF4-FFF2-40B4-BE49-F238E27FC236}">
                <a16:creationId xmlns:a16="http://schemas.microsoft.com/office/drawing/2014/main" id="{A2775B85-E897-61FA-9DB5-E32DD887B145}"/>
              </a:ext>
            </a:extLst>
          </p:cNvPr>
          <p:cNvSpPr txBox="1"/>
          <p:nvPr/>
        </p:nvSpPr>
        <p:spPr>
          <a:xfrm>
            <a:off x="13850882" y="5537749"/>
            <a:ext cx="9551921" cy="1323439"/>
          </a:xfrm>
          <a:prstGeom prst="rect">
            <a:avLst/>
          </a:prstGeom>
          <a:noFill/>
        </p:spPr>
        <p:txBody>
          <a:bodyPr wrap="square" rtlCol="0">
            <a:spAutoFit/>
          </a:bodyPr>
          <a:lstStyle/>
          <a:p>
            <a:pPr marL="285750" indent="-285750">
              <a:buFont typeface="Arial" panose="020B0604020202020204" pitchFamily="34" charset="0"/>
              <a:buChar char="•"/>
            </a:pP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Gunel</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Khanaliyeva</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Selection Sort;</a:t>
            </a:r>
          </a:p>
          <a:p>
            <a:pPr marL="285750" indent="-285750">
              <a:buFont typeface="Arial" panose="020B0604020202020204" pitchFamily="34" charset="0"/>
              <a:buChar char="•"/>
            </a:pP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Javidan</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Alizada </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Merge Sort;</a:t>
            </a:r>
          </a:p>
        </p:txBody>
      </p:sp>
    </p:spTree>
    <p:extLst>
      <p:ext uri="{BB962C8B-B14F-4D97-AF65-F5344CB8AC3E}">
        <p14:creationId xmlns:p14="http://schemas.microsoft.com/office/powerpoint/2010/main" val="27969515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49A5A82B-EB56-5D22-5E21-A96262FB2A87}"/>
              </a:ext>
            </a:extLst>
          </p:cNvPr>
          <p:cNvSpPr txBox="1"/>
          <p:nvPr/>
        </p:nvSpPr>
        <p:spPr>
          <a:xfrm>
            <a:off x="3591964" y="219699"/>
            <a:ext cx="500810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Max </a:t>
            </a:r>
            <a:r>
              <a:rPr lang="en-US" sz="6000" dirty="0" err="1">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Heapify</a:t>
            </a:r>
            <a:endPar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endParaRPr>
          </a:p>
        </p:txBody>
      </p:sp>
      <p:sp>
        <p:nvSpPr>
          <p:cNvPr id="14" name="Oval 13">
            <a:extLst>
              <a:ext uri="{FF2B5EF4-FFF2-40B4-BE49-F238E27FC236}">
                <a16:creationId xmlns:a16="http://schemas.microsoft.com/office/drawing/2014/main" id="{26B8C572-3FB4-C832-FA4B-614C916BB414}"/>
              </a:ext>
            </a:extLst>
          </p:cNvPr>
          <p:cNvSpPr/>
          <p:nvPr/>
        </p:nvSpPr>
        <p:spPr>
          <a:xfrm>
            <a:off x="4287599" y="3275876"/>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4</a:t>
            </a:r>
          </a:p>
        </p:txBody>
      </p:sp>
      <p:sp>
        <p:nvSpPr>
          <p:cNvPr id="36" name="Oval 35">
            <a:extLst>
              <a:ext uri="{FF2B5EF4-FFF2-40B4-BE49-F238E27FC236}">
                <a16:creationId xmlns:a16="http://schemas.microsoft.com/office/drawing/2014/main" id="{54F48C0B-E26A-49F2-A225-1C1EFF577CE2}"/>
              </a:ext>
            </a:extLst>
          </p:cNvPr>
          <p:cNvSpPr/>
          <p:nvPr/>
        </p:nvSpPr>
        <p:spPr>
          <a:xfrm>
            <a:off x="10971091" y="5677319"/>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10</a:t>
            </a:r>
          </a:p>
        </p:txBody>
      </p:sp>
      <p:sp>
        <p:nvSpPr>
          <p:cNvPr id="37" name="Oval 36">
            <a:extLst>
              <a:ext uri="{FF2B5EF4-FFF2-40B4-BE49-F238E27FC236}">
                <a16:creationId xmlns:a16="http://schemas.microsoft.com/office/drawing/2014/main" id="{E6E1664C-8DDF-DAFA-297B-511022A122E6}"/>
              </a:ext>
            </a:extLst>
          </p:cNvPr>
          <p:cNvSpPr/>
          <p:nvPr/>
        </p:nvSpPr>
        <p:spPr>
          <a:xfrm>
            <a:off x="7149038" y="328592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3</a:t>
            </a:r>
          </a:p>
        </p:txBody>
      </p:sp>
      <p:cxnSp>
        <p:nvCxnSpPr>
          <p:cNvPr id="38" name="Straight Connector 37">
            <a:extLst>
              <a:ext uri="{FF2B5EF4-FFF2-40B4-BE49-F238E27FC236}">
                <a16:creationId xmlns:a16="http://schemas.microsoft.com/office/drawing/2014/main" id="{C7221C20-6CFF-87E7-43BE-BCD0AA724491}"/>
              </a:ext>
            </a:extLst>
          </p:cNvPr>
          <p:cNvCxnSpPr>
            <a:cxnSpLocks/>
          </p:cNvCxnSpPr>
          <p:nvPr/>
        </p:nvCxnSpPr>
        <p:spPr>
          <a:xfrm flipH="1">
            <a:off x="3703218" y="4165948"/>
            <a:ext cx="725321"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72B9DF40-A4E4-747E-8935-7861A7B2DBE1}"/>
              </a:ext>
            </a:extLst>
          </p:cNvPr>
          <p:cNvSpPr/>
          <p:nvPr/>
        </p:nvSpPr>
        <p:spPr>
          <a:xfrm>
            <a:off x="5741912" y="180497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5</a:t>
            </a:r>
          </a:p>
        </p:txBody>
      </p:sp>
      <p:sp>
        <p:nvSpPr>
          <p:cNvPr id="41" name="Oval 40">
            <a:extLst>
              <a:ext uri="{FF2B5EF4-FFF2-40B4-BE49-F238E27FC236}">
                <a16:creationId xmlns:a16="http://schemas.microsoft.com/office/drawing/2014/main" id="{BF87ACDE-F082-AF87-7E37-C9360EBEF468}"/>
              </a:ext>
            </a:extLst>
          </p:cNvPr>
          <p:cNvSpPr/>
          <p:nvPr/>
        </p:nvSpPr>
        <p:spPr>
          <a:xfrm>
            <a:off x="2823194" y="4803919"/>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1</a:t>
            </a:r>
          </a:p>
        </p:txBody>
      </p:sp>
      <p:cxnSp>
        <p:nvCxnSpPr>
          <p:cNvPr id="10" name="Straight Connector 9">
            <a:extLst>
              <a:ext uri="{FF2B5EF4-FFF2-40B4-BE49-F238E27FC236}">
                <a16:creationId xmlns:a16="http://schemas.microsoft.com/office/drawing/2014/main" id="{3F5415DD-F505-AF75-297C-E76E6628B1A1}"/>
              </a:ext>
            </a:extLst>
          </p:cNvPr>
          <p:cNvCxnSpPr>
            <a:cxnSpLocks/>
          </p:cNvCxnSpPr>
          <p:nvPr/>
        </p:nvCxnSpPr>
        <p:spPr>
          <a:xfrm flipH="1">
            <a:off x="5181157" y="2684998"/>
            <a:ext cx="725321"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8D54821-A292-9C31-7E91-E60F86AA937F}"/>
              </a:ext>
            </a:extLst>
          </p:cNvPr>
          <p:cNvCxnSpPr>
            <a:cxnSpLocks/>
          </p:cNvCxnSpPr>
          <p:nvPr/>
        </p:nvCxnSpPr>
        <p:spPr>
          <a:xfrm>
            <a:off x="6635514" y="2684998"/>
            <a:ext cx="711674"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49299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49A5A82B-EB56-5D22-5E21-A96262FB2A87}"/>
              </a:ext>
            </a:extLst>
          </p:cNvPr>
          <p:cNvSpPr txBox="1"/>
          <p:nvPr/>
        </p:nvSpPr>
        <p:spPr>
          <a:xfrm>
            <a:off x="2350442" y="219699"/>
            <a:ext cx="7491154"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Swap And Remove</a:t>
            </a:r>
          </a:p>
        </p:txBody>
      </p:sp>
      <p:sp>
        <p:nvSpPr>
          <p:cNvPr id="14" name="Oval 13">
            <a:extLst>
              <a:ext uri="{FF2B5EF4-FFF2-40B4-BE49-F238E27FC236}">
                <a16:creationId xmlns:a16="http://schemas.microsoft.com/office/drawing/2014/main" id="{26B8C572-3FB4-C832-FA4B-614C916BB414}"/>
              </a:ext>
            </a:extLst>
          </p:cNvPr>
          <p:cNvSpPr/>
          <p:nvPr/>
        </p:nvSpPr>
        <p:spPr>
          <a:xfrm>
            <a:off x="4287599" y="3275876"/>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4</a:t>
            </a:r>
          </a:p>
        </p:txBody>
      </p:sp>
      <p:sp>
        <p:nvSpPr>
          <p:cNvPr id="36" name="Oval 35">
            <a:extLst>
              <a:ext uri="{FF2B5EF4-FFF2-40B4-BE49-F238E27FC236}">
                <a16:creationId xmlns:a16="http://schemas.microsoft.com/office/drawing/2014/main" id="{54F48C0B-E26A-49F2-A225-1C1EFF577CE2}"/>
              </a:ext>
            </a:extLst>
          </p:cNvPr>
          <p:cNvSpPr/>
          <p:nvPr/>
        </p:nvSpPr>
        <p:spPr>
          <a:xfrm>
            <a:off x="10971091" y="5677319"/>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10</a:t>
            </a:r>
          </a:p>
        </p:txBody>
      </p:sp>
      <p:sp>
        <p:nvSpPr>
          <p:cNvPr id="37" name="Oval 36">
            <a:extLst>
              <a:ext uri="{FF2B5EF4-FFF2-40B4-BE49-F238E27FC236}">
                <a16:creationId xmlns:a16="http://schemas.microsoft.com/office/drawing/2014/main" id="{E6E1664C-8DDF-DAFA-297B-511022A122E6}"/>
              </a:ext>
            </a:extLst>
          </p:cNvPr>
          <p:cNvSpPr/>
          <p:nvPr/>
        </p:nvSpPr>
        <p:spPr>
          <a:xfrm>
            <a:off x="7149038" y="328592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3</a:t>
            </a:r>
          </a:p>
        </p:txBody>
      </p:sp>
      <p:sp>
        <p:nvSpPr>
          <p:cNvPr id="41" name="Oval 40">
            <a:extLst>
              <a:ext uri="{FF2B5EF4-FFF2-40B4-BE49-F238E27FC236}">
                <a16:creationId xmlns:a16="http://schemas.microsoft.com/office/drawing/2014/main" id="{BF87ACDE-F082-AF87-7E37-C9360EBEF468}"/>
              </a:ext>
            </a:extLst>
          </p:cNvPr>
          <p:cNvSpPr/>
          <p:nvPr/>
        </p:nvSpPr>
        <p:spPr>
          <a:xfrm>
            <a:off x="5769024" y="180497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1</a:t>
            </a:r>
          </a:p>
        </p:txBody>
      </p:sp>
      <p:cxnSp>
        <p:nvCxnSpPr>
          <p:cNvPr id="10" name="Straight Connector 9">
            <a:extLst>
              <a:ext uri="{FF2B5EF4-FFF2-40B4-BE49-F238E27FC236}">
                <a16:creationId xmlns:a16="http://schemas.microsoft.com/office/drawing/2014/main" id="{3F5415DD-F505-AF75-297C-E76E6628B1A1}"/>
              </a:ext>
            </a:extLst>
          </p:cNvPr>
          <p:cNvCxnSpPr>
            <a:cxnSpLocks/>
          </p:cNvCxnSpPr>
          <p:nvPr/>
        </p:nvCxnSpPr>
        <p:spPr>
          <a:xfrm flipH="1">
            <a:off x="5181157" y="2684998"/>
            <a:ext cx="725321"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8D54821-A292-9C31-7E91-E60F86AA937F}"/>
              </a:ext>
            </a:extLst>
          </p:cNvPr>
          <p:cNvCxnSpPr>
            <a:cxnSpLocks/>
          </p:cNvCxnSpPr>
          <p:nvPr/>
        </p:nvCxnSpPr>
        <p:spPr>
          <a:xfrm>
            <a:off x="6635514" y="2684998"/>
            <a:ext cx="711674"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sp>
        <p:nvSpPr>
          <p:cNvPr id="2" name="Oval 39">
            <a:extLst>
              <a:ext uri="{FF2B5EF4-FFF2-40B4-BE49-F238E27FC236}">
                <a16:creationId xmlns:a16="http://schemas.microsoft.com/office/drawing/2014/main" id="{8A54267B-7D24-10D3-3531-836D8DD69323}"/>
              </a:ext>
            </a:extLst>
          </p:cNvPr>
          <p:cNvSpPr/>
          <p:nvPr/>
        </p:nvSpPr>
        <p:spPr>
          <a:xfrm>
            <a:off x="10058365" y="5677319"/>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5</a:t>
            </a:r>
          </a:p>
        </p:txBody>
      </p:sp>
    </p:spTree>
    <p:extLst>
      <p:ext uri="{BB962C8B-B14F-4D97-AF65-F5344CB8AC3E}">
        <p14:creationId xmlns:p14="http://schemas.microsoft.com/office/powerpoint/2010/main" val="41745437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49A5A82B-EB56-5D22-5E21-A96262FB2A87}"/>
              </a:ext>
            </a:extLst>
          </p:cNvPr>
          <p:cNvSpPr txBox="1"/>
          <p:nvPr/>
        </p:nvSpPr>
        <p:spPr>
          <a:xfrm>
            <a:off x="3591971" y="219699"/>
            <a:ext cx="500810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Max </a:t>
            </a:r>
            <a:r>
              <a:rPr lang="en-US" sz="6000" dirty="0" err="1">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Heapify</a:t>
            </a:r>
            <a:endPar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endParaRPr>
          </a:p>
        </p:txBody>
      </p:sp>
      <p:sp>
        <p:nvSpPr>
          <p:cNvPr id="14" name="Oval 13">
            <a:extLst>
              <a:ext uri="{FF2B5EF4-FFF2-40B4-BE49-F238E27FC236}">
                <a16:creationId xmlns:a16="http://schemas.microsoft.com/office/drawing/2014/main" id="{26B8C572-3FB4-C832-FA4B-614C916BB414}"/>
              </a:ext>
            </a:extLst>
          </p:cNvPr>
          <p:cNvSpPr/>
          <p:nvPr/>
        </p:nvSpPr>
        <p:spPr>
          <a:xfrm>
            <a:off x="5769024" y="180497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4</a:t>
            </a:r>
          </a:p>
        </p:txBody>
      </p:sp>
      <p:sp>
        <p:nvSpPr>
          <p:cNvPr id="36" name="Oval 35">
            <a:extLst>
              <a:ext uri="{FF2B5EF4-FFF2-40B4-BE49-F238E27FC236}">
                <a16:creationId xmlns:a16="http://schemas.microsoft.com/office/drawing/2014/main" id="{54F48C0B-E26A-49F2-A225-1C1EFF577CE2}"/>
              </a:ext>
            </a:extLst>
          </p:cNvPr>
          <p:cNvSpPr/>
          <p:nvPr/>
        </p:nvSpPr>
        <p:spPr>
          <a:xfrm>
            <a:off x="10971091" y="5677319"/>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10</a:t>
            </a:r>
          </a:p>
        </p:txBody>
      </p:sp>
      <p:sp>
        <p:nvSpPr>
          <p:cNvPr id="37" name="Oval 36">
            <a:extLst>
              <a:ext uri="{FF2B5EF4-FFF2-40B4-BE49-F238E27FC236}">
                <a16:creationId xmlns:a16="http://schemas.microsoft.com/office/drawing/2014/main" id="{E6E1664C-8DDF-DAFA-297B-511022A122E6}"/>
              </a:ext>
            </a:extLst>
          </p:cNvPr>
          <p:cNvSpPr/>
          <p:nvPr/>
        </p:nvSpPr>
        <p:spPr>
          <a:xfrm>
            <a:off x="7149038" y="328592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3</a:t>
            </a:r>
          </a:p>
        </p:txBody>
      </p:sp>
      <p:sp>
        <p:nvSpPr>
          <p:cNvPr id="41" name="Oval 40">
            <a:extLst>
              <a:ext uri="{FF2B5EF4-FFF2-40B4-BE49-F238E27FC236}">
                <a16:creationId xmlns:a16="http://schemas.microsoft.com/office/drawing/2014/main" id="{BF87ACDE-F082-AF87-7E37-C9360EBEF468}"/>
              </a:ext>
            </a:extLst>
          </p:cNvPr>
          <p:cNvSpPr/>
          <p:nvPr/>
        </p:nvSpPr>
        <p:spPr>
          <a:xfrm>
            <a:off x="4348295" y="328592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1</a:t>
            </a:r>
          </a:p>
        </p:txBody>
      </p:sp>
      <p:cxnSp>
        <p:nvCxnSpPr>
          <p:cNvPr id="10" name="Straight Connector 9">
            <a:extLst>
              <a:ext uri="{FF2B5EF4-FFF2-40B4-BE49-F238E27FC236}">
                <a16:creationId xmlns:a16="http://schemas.microsoft.com/office/drawing/2014/main" id="{3F5415DD-F505-AF75-297C-E76E6628B1A1}"/>
              </a:ext>
            </a:extLst>
          </p:cNvPr>
          <p:cNvCxnSpPr>
            <a:cxnSpLocks/>
          </p:cNvCxnSpPr>
          <p:nvPr/>
        </p:nvCxnSpPr>
        <p:spPr>
          <a:xfrm flipH="1">
            <a:off x="5181157" y="2684998"/>
            <a:ext cx="725321"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8D54821-A292-9C31-7E91-E60F86AA937F}"/>
              </a:ext>
            </a:extLst>
          </p:cNvPr>
          <p:cNvCxnSpPr>
            <a:cxnSpLocks/>
          </p:cNvCxnSpPr>
          <p:nvPr/>
        </p:nvCxnSpPr>
        <p:spPr>
          <a:xfrm>
            <a:off x="6635514" y="2684998"/>
            <a:ext cx="711674"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sp>
        <p:nvSpPr>
          <p:cNvPr id="2" name="Oval 39">
            <a:extLst>
              <a:ext uri="{FF2B5EF4-FFF2-40B4-BE49-F238E27FC236}">
                <a16:creationId xmlns:a16="http://schemas.microsoft.com/office/drawing/2014/main" id="{8A54267B-7D24-10D3-3531-836D8DD69323}"/>
              </a:ext>
            </a:extLst>
          </p:cNvPr>
          <p:cNvSpPr/>
          <p:nvPr/>
        </p:nvSpPr>
        <p:spPr>
          <a:xfrm>
            <a:off x="10058365" y="5677319"/>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5</a:t>
            </a:r>
          </a:p>
        </p:txBody>
      </p:sp>
    </p:spTree>
    <p:extLst>
      <p:ext uri="{BB962C8B-B14F-4D97-AF65-F5344CB8AC3E}">
        <p14:creationId xmlns:p14="http://schemas.microsoft.com/office/powerpoint/2010/main" val="31324507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49A5A82B-EB56-5D22-5E21-A96262FB2A87}"/>
              </a:ext>
            </a:extLst>
          </p:cNvPr>
          <p:cNvSpPr txBox="1"/>
          <p:nvPr/>
        </p:nvSpPr>
        <p:spPr>
          <a:xfrm>
            <a:off x="2350449" y="219699"/>
            <a:ext cx="7491154"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Swap And Remove</a:t>
            </a:r>
          </a:p>
        </p:txBody>
      </p:sp>
      <p:sp>
        <p:nvSpPr>
          <p:cNvPr id="36" name="Oval 35">
            <a:extLst>
              <a:ext uri="{FF2B5EF4-FFF2-40B4-BE49-F238E27FC236}">
                <a16:creationId xmlns:a16="http://schemas.microsoft.com/office/drawing/2014/main" id="{54F48C0B-E26A-49F2-A225-1C1EFF577CE2}"/>
              </a:ext>
            </a:extLst>
          </p:cNvPr>
          <p:cNvSpPr/>
          <p:nvPr/>
        </p:nvSpPr>
        <p:spPr>
          <a:xfrm>
            <a:off x="10971091" y="5677319"/>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10</a:t>
            </a:r>
          </a:p>
        </p:txBody>
      </p:sp>
      <p:sp>
        <p:nvSpPr>
          <p:cNvPr id="37" name="Oval 36">
            <a:extLst>
              <a:ext uri="{FF2B5EF4-FFF2-40B4-BE49-F238E27FC236}">
                <a16:creationId xmlns:a16="http://schemas.microsoft.com/office/drawing/2014/main" id="{E6E1664C-8DDF-DAFA-297B-511022A122E6}"/>
              </a:ext>
            </a:extLst>
          </p:cNvPr>
          <p:cNvSpPr/>
          <p:nvPr/>
        </p:nvSpPr>
        <p:spPr>
          <a:xfrm>
            <a:off x="5783287" y="180497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3</a:t>
            </a:r>
          </a:p>
        </p:txBody>
      </p:sp>
      <p:sp>
        <p:nvSpPr>
          <p:cNvPr id="41" name="Oval 40">
            <a:extLst>
              <a:ext uri="{FF2B5EF4-FFF2-40B4-BE49-F238E27FC236}">
                <a16:creationId xmlns:a16="http://schemas.microsoft.com/office/drawing/2014/main" id="{BF87ACDE-F082-AF87-7E37-C9360EBEF468}"/>
              </a:ext>
            </a:extLst>
          </p:cNvPr>
          <p:cNvSpPr/>
          <p:nvPr/>
        </p:nvSpPr>
        <p:spPr>
          <a:xfrm>
            <a:off x="4348295" y="328592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1</a:t>
            </a:r>
          </a:p>
        </p:txBody>
      </p:sp>
      <p:cxnSp>
        <p:nvCxnSpPr>
          <p:cNvPr id="10" name="Straight Connector 9">
            <a:extLst>
              <a:ext uri="{FF2B5EF4-FFF2-40B4-BE49-F238E27FC236}">
                <a16:creationId xmlns:a16="http://schemas.microsoft.com/office/drawing/2014/main" id="{3F5415DD-F505-AF75-297C-E76E6628B1A1}"/>
              </a:ext>
            </a:extLst>
          </p:cNvPr>
          <p:cNvCxnSpPr>
            <a:cxnSpLocks/>
          </p:cNvCxnSpPr>
          <p:nvPr/>
        </p:nvCxnSpPr>
        <p:spPr>
          <a:xfrm flipH="1">
            <a:off x="5181157" y="2684998"/>
            <a:ext cx="725321"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sp>
        <p:nvSpPr>
          <p:cNvPr id="2" name="Oval 39">
            <a:extLst>
              <a:ext uri="{FF2B5EF4-FFF2-40B4-BE49-F238E27FC236}">
                <a16:creationId xmlns:a16="http://schemas.microsoft.com/office/drawing/2014/main" id="{8A54267B-7D24-10D3-3531-836D8DD69323}"/>
              </a:ext>
            </a:extLst>
          </p:cNvPr>
          <p:cNvSpPr/>
          <p:nvPr/>
        </p:nvSpPr>
        <p:spPr>
          <a:xfrm>
            <a:off x="10058365" y="5677319"/>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5</a:t>
            </a:r>
          </a:p>
        </p:txBody>
      </p:sp>
      <p:sp>
        <p:nvSpPr>
          <p:cNvPr id="3" name="Oval 13">
            <a:extLst>
              <a:ext uri="{FF2B5EF4-FFF2-40B4-BE49-F238E27FC236}">
                <a16:creationId xmlns:a16="http://schemas.microsoft.com/office/drawing/2014/main" id="{6DA439D8-56C5-4CE6-00A1-0A6FF501144B}"/>
              </a:ext>
            </a:extLst>
          </p:cNvPr>
          <p:cNvSpPr/>
          <p:nvPr/>
        </p:nvSpPr>
        <p:spPr>
          <a:xfrm>
            <a:off x="9139533" y="5677319"/>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4</a:t>
            </a:r>
          </a:p>
        </p:txBody>
      </p:sp>
    </p:spTree>
    <p:extLst>
      <p:ext uri="{BB962C8B-B14F-4D97-AF65-F5344CB8AC3E}">
        <p14:creationId xmlns:p14="http://schemas.microsoft.com/office/powerpoint/2010/main" val="26126403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Oval 35">
            <a:extLst>
              <a:ext uri="{FF2B5EF4-FFF2-40B4-BE49-F238E27FC236}">
                <a16:creationId xmlns:a16="http://schemas.microsoft.com/office/drawing/2014/main" id="{54F48C0B-E26A-49F2-A225-1C1EFF577CE2}"/>
              </a:ext>
            </a:extLst>
          </p:cNvPr>
          <p:cNvSpPr/>
          <p:nvPr/>
        </p:nvSpPr>
        <p:spPr>
          <a:xfrm>
            <a:off x="10971091" y="5677319"/>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10</a:t>
            </a:r>
          </a:p>
        </p:txBody>
      </p:sp>
      <p:sp>
        <p:nvSpPr>
          <p:cNvPr id="41" name="Oval 40">
            <a:extLst>
              <a:ext uri="{FF2B5EF4-FFF2-40B4-BE49-F238E27FC236}">
                <a16:creationId xmlns:a16="http://schemas.microsoft.com/office/drawing/2014/main" id="{BF87ACDE-F082-AF87-7E37-C9360EBEF468}"/>
              </a:ext>
            </a:extLst>
          </p:cNvPr>
          <p:cNvSpPr/>
          <p:nvPr/>
        </p:nvSpPr>
        <p:spPr>
          <a:xfrm>
            <a:off x="5770018" y="1798768"/>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1</a:t>
            </a:r>
          </a:p>
        </p:txBody>
      </p:sp>
      <p:sp>
        <p:nvSpPr>
          <p:cNvPr id="2" name="Oval 39">
            <a:extLst>
              <a:ext uri="{FF2B5EF4-FFF2-40B4-BE49-F238E27FC236}">
                <a16:creationId xmlns:a16="http://schemas.microsoft.com/office/drawing/2014/main" id="{8A54267B-7D24-10D3-3531-836D8DD69323}"/>
              </a:ext>
            </a:extLst>
          </p:cNvPr>
          <p:cNvSpPr/>
          <p:nvPr/>
        </p:nvSpPr>
        <p:spPr>
          <a:xfrm>
            <a:off x="10058365" y="5677319"/>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5</a:t>
            </a:r>
          </a:p>
        </p:txBody>
      </p:sp>
      <p:sp>
        <p:nvSpPr>
          <p:cNvPr id="3" name="Oval 13">
            <a:extLst>
              <a:ext uri="{FF2B5EF4-FFF2-40B4-BE49-F238E27FC236}">
                <a16:creationId xmlns:a16="http://schemas.microsoft.com/office/drawing/2014/main" id="{6DA439D8-56C5-4CE6-00A1-0A6FF501144B}"/>
              </a:ext>
            </a:extLst>
          </p:cNvPr>
          <p:cNvSpPr/>
          <p:nvPr/>
        </p:nvSpPr>
        <p:spPr>
          <a:xfrm>
            <a:off x="9139533" y="5677319"/>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4</a:t>
            </a:r>
          </a:p>
        </p:txBody>
      </p:sp>
      <p:sp>
        <p:nvSpPr>
          <p:cNvPr id="4" name="Oval 36">
            <a:extLst>
              <a:ext uri="{FF2B5EF4-FFF2-40B4-BE49-F238E27FC236}">
                <a16:creationId xmlns:a16="http://schemas.microsoft.com/office/drawing/2014/main" id="{04AD5BF1-1670-CA16-AEF9-11EE56C78DB9}"/>
              </a:ext>
            </a:extLst>
          </p:cNvPr>
          <p:cNvSpPr/>
          <p:nvPr/>
        </p:nvSpPr>
        <p:spPr>
          <a:xfrm>
            <a:off x="8220701" y="5677319"/>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3</a:t>
            </a:r>
          </a:p>
        </p:txBody>
      </p:sp>
      <p:sp>
        <p:nvSpPr>
          <p:cNvPr id="12" name="TextBox 11">
            <a:extLst>
              <a:ext uri="{FF2B5EF4-FFF2-40B4-BE49-F238E27FC236}">
                <a16:creationId xmlns:a16="http://schemas.microsoft.com/office/drawing/2014/main" id="{49A5A82B-EB56-5D22-5E21-A96262FB2A87}"/>
              </a:ext>
            </a:extLst>
          </p:cNvPr>
          <p:cNvSpPr txBox="1"/>
          <p:nvPr/>
        </p:nvSpPr>
        <p:spPr>
          <a:xfrm>
            <a:off x="2350449" y="219699"/>
            <a:ext cx="7491154"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Swap And Remove</a:t>
            </a:r>
          </a:p>
        </p:txBody>
      </p:sp>
    </p:spTree>
    <p:extLst>
      <p:ext uri="{BB962C8B-B14F-4D97-AF65-F5344CB8AC3E}">
        <p14:creationId xmlns:p14="http://schemas.microsoft.com/office/powerpoint/2010/main" val="31615417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49A5A82B-EB56-5D22-5E21-A96262FB2A87}"/>
              </a:ext>
            </a:extLst>
          </p:cNvPr>
          <p:cNvSpPr txBox="1"/>
          <p:nvPr/>
        </p:nvSpPr>
        <p:spPr>
          <a:xfrm>
            <a:off x="2350449" y="219699"/>
            <a:ext cx="7491154"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Swap And Remove</a:t>
            </a:r>
          </a:p>
        </p:txBody>
      </p:sp>
      <p:sp>
        <p:nvSpPr>
          <p:cNvPr id="36" name="Oval 35">
            <a:extLst>
              <a:ext uri="{FF2B5EF4-FFF2-40B4-BE49-F238E27FC236}">
                <a16:creationId xmlns:a16="http://schemas.microsoft.com/office/drawing/2014/main" id="{54F48C0B-E26A-49F2-A225-1C1EFF577CE2}"/>
              </a:ext>
            </a:extLst>
          </p:cNvPr>
          <p:cNvSpPr/>
          <p:nvPr/>
        </p:nvSpPr>
        <p:spPr>
          <a:xfrm>
            <a:off x="8005138" y="2913492"/>
            <a:ext cx="1031012" cy="1031012"/>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10</a:t>
            </a:r>
          </a:p>
        </p:txBody>
      </p:sp>
      <p:sp>
        <p:nvSpPr>
          <p:cNvPr id="2" name="Oval 39">
            <a:extLst>
              <a:ext uri="{FF2B5EF4-FFF2-40B4-BE49-F238E27FC236}">
                <a16:creationId xmlns:a16="http://schemas.microsoft.com/office/drawing/2014/main" id="{8A54267B-7D24-10D3-3531-836D8DD69323}"/>
              </a:ext>
            </a:extLst>
          </p:cNvPr>
          <p:cNvSpPr/>
          <p:nvPr/>
        </p:nvSpPr>
        <p:spPr>
          <a:xfrm>
            <a:off x="6792816" y="2913493"/>
            <a:ext cx="1031011" cy="1031011"/>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5</a:t>
            </a:r>
          </a:p>
        </p:txBody>
      </p:sp>
      <p:sp>
        <p:nvSpPr>
          <p:cNvPr id="3" name="Oval 13">
            <a:extLst>
              <a:ext uri="{FF2B5EF4-FFF2-40B4-BE49-F238E27FC236}">
                <a16:creationId xmlns:a16="http://schemas.microsoft.com/office/drawing/2014/main" id="{6DA439D8-56C5-4CE6-00A1-0A6FF501144B}"/>
              </a:ext>
            </a:extLst>
          </p:cNvPr>
          <p:cNvSpPr/>
          <p:nvPr/>
        </p:nvSpPr>
        <p:spPr>
          <a:xfrm>
            <a:off x="5580494" y="2913494"/>
            <a:ext cx="1031011" cy="1031011"/>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4</a:t>
            </a:r>
          </a:p>
        </p:txBody>
      </p:sp>
      <p:sp>
        <p:nvSpPr>
          <p:cNvPr id="4" name="Oval 36">
            <a:extLst>
              <a:ext uri="{FF2B5EF4-FFF2-40B4-BE49-F238E27FC236}">
                <a16:creationId xmlns:a16="http://schemas.microsoft.com/office/drawing/2014/main" id="{04AD5BF1-1670-CA16-AEF9-11EE56C78DB9}"/>
              </a:ext>
            </a:extLst>
          </p:cNvPr>
          <p:cNvSpPr/>
          <p:nvPr/>
        </p:nvSpPr>
        <p:spPr>
          <a:xfrm>
            <a:off x="4368171" y="2913493"/>
            <a:ext cx="1031012" cy="1031012"/>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3</a:t>
            </a:r>
          </a:p>
        </p:txBody>
      </p:sp>
      <p:sp>
        <p:nvSpPr>
          <p:cNvPr id="5" name="Oval 40">
            <a:extLst>
              <a:ext uri="{FF2B5EF4-FFF2-40B4-BE49-F238E27FC236}">
                <a16:creationId xmlns:a16="http://schemas.microsoft.com/office/drawing/2014/main" id="{6150458F-6881-F074-B79D-259BF8AEF08C}"/>
              </a:ext>
            </a:extLst>
          </p:cNvPr>
          <p:cNvSpPr/>
          <p:nvPr/>
        </p:nvSpPr>
        <p:spPr>
          <a:xfrm>
            <a:off x="3155849" y="2913493"/>
            <a:ext cx="1031012" cy="1031012"/>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1</a:t>
            </a:r>
          </a:p>
        </p:txBody>
      </p:sp>
      <p:sp>
        <p:nvSpPr>
          <p:cNvPr id="15" name="TextBox 14">
            <a:extLst>
              <a:ext uri="{FF2B5EF4-FFF2-40B4-BE49-F238E27FC236}">
                <a16:creationId xmlns:a16="http://schemas.microsoft.com/office/drawing/2014/main" id="{643B9A20-7508-4ADE-6EE4-79FF526F6396}"/>
              </a:ext>
            </a:extLst>
          </p:cNvPr>
          <p:cNvSpPr txBox="1"/>
          <p:nvPr/>
        </p:nvSpPr>
        <p:spPr>
          <a:xfrm>
            <a:off x="-4260080" y="1608149"/>
            <a:ext cx="3488076" cy="369332"/>
          </a:xfrm>
          <a:prstGeom prst="rect">
            <a:avLst/>
          </a:prstGeom>
          <a:noFill/>
        </p:spPr>
        <p:txBody>
          <a:bodyPr wrap="square">
            <a:spAutoFit/>
          </a:bodyPr>
          <a:lstStyle/>
          <a:p>
            <a:r>
              <a:rPr lang="pt-BR" b="1" i="0" dirty="0">
                <a:solidFill>
                  <a:srgbClr val="FFFFFF"/>
                </a:solidFill>
                <a:effectLst/>
                <a:latin typeface="Poppins" panose="00000500000000000000" pitchFamily="2" charset="0"/>
                <a:cs typeface="Poppins" panose="00000500000000000000" pitchFamily="2" charset="0"/>
              </a:rPr>
              <a:t>Time Complexity: </a:t>
            </a:r>
            <a:r>
              <a:rPr lang="pt-BR" b="0" i="0" dirty="0">
                <a:solidFill>
                  <a:srgbClr val="FFFFFF"/>
                </a:solidFill>
                <a:effectLst/>
                <a:latin typeface="Poppins" panose="00000500000000000000" pitchFamily="2" charset="0"/>
                <a:cs typeface="Poppins" panose="00000500000000000000" pitchFamily="2" charset="0"/>
              </a:rPr>
              <a:t>O(N log N)</a:t>
            </a:r>
            <a:endParaRPr lang="en-US" dirty="0">
              <a:latin typeface="Poppins" panose="00000500000000000000" pitchFamily="2" charset="0"/>
              <a:cs typeface="Poppins" panose="00000500000000000000" pitchFamily="2" charset="0"/>
            </a:endParaRPr>
          </a:p>
        </p:txBody>
      </p:sp>
      <p:sp>
        <p:nvSpPr>
          <p:cNvPr id="17" name="TextBox 16">
            <a:extLst>
              <a:ext uri="{FF2B5EF4-FFF2-40B4-BE49-F238E27FC236}">
                <a16:creationId xmlns:a16="http://schemas.microsoft.com/office/drawing/2014/main" id="{E6026A91-6CEA-F4AE-E27A-4240C4D83800}"/>
              </a:ext>
            </a:extLst>
          </p:cNvPr>
          <p:cNvSpPr txBox="1"/>
          <p:nvPr/>
        </p:nvSpPr>
        <p:spPr>
          <a:xfrm>
            <a:off x="12652039" y="1283175"/>
            <a:ext cx="6281411" cy="2862322"/>
          </a:xfrm>
          <a:prstGeom prst="rect">
            <a:avLst/>
          </a:prstGeom>
          <a:noFill/>
        </p:spPr>
        <p:txBody>
          <a:bodyPr wrap="square" rtlCol="0">
            <a:spAutoFit/>
          </a:bodyPr>
          <a:lstStyle/>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Efficient Time Complexity - O(N log N) is efficient time complexity for a limited input size. After that, CPU operations become too complex and skyrockets.</a:t>
            </a:r>
          </a:p>
          <a:p>
            <a:pPr algn="l" fontAlgn="base"/>
            <a:endPar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endParaRPr>
          </a:p>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Memory Usage – Memory usage </a:t>
            </a:r>
            <a:r>
              <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rPr>
              <a:t>can be minimal because it doesn’t need additional memory space. This results </a:t>
            </a:r>
            <a:r>
              <a:rPr lang="en-US" b="1"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rPr>
              <a:t>unstable </a:t>
            </a:r>
            <a:r>
              <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rPr>
              <a:t>sorting algorithm.</a:t>
            </a:r>
            <a:endParaRPr lang="en-US" b="1"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endParaRPr>
          </a:p>
          <a:p>
            <a:pPr algn="l" fontAlgn="base">
              <a:buFont typeface="Arial" panose="020B0604020202020204" pitchFamily="34" charset="0"/>
              <a:buChar char="•"/>
            </a:pPr>
            <a:endPar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endParaRPr>
          </a:p>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Simplicity – It’s simple to understand, hard to optimize and program.</a:t>
            </a:r>
          </a:p>
        </p:txBody>
      </p:sp>
      <p:sp>
        <p:nvSpPr>
          <p:cNvPr id="16" name="TextBox 15">
            <a:extLst>
              <a:ext uri="{FF2B5EF4-FFF2-40B4-BE49-F238E27FC236}">
                <a16:creationId xmlns:a16="http://schemas.microsoft.com/office/drawing/2014/main" id="{F9D6E4D3-B7FD-0D08-9281-CD286D8B12F2}"/>
              </a:ext>
            </a:extLst>
          </p:cNvPr>
          <p:cNvSpPr txBox="1"/>
          <p:nvPr/>
        </p:nvSpPr>
        <p:spPr>
          <a:xfrm>
            <a:off x="12374743" y="223641"/>
            <a:ext cx="6479658" cy="923330"/>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Why (not) to Use?</a:t>
            </a:r>
          </a:p>
        </p:txBody>
      </p:sp>
      <p:sp>
        <p:nvSpPr>
          <p:cNvPr id="7" name="TextBox 6">
            <a:extLst>
              <a:ext uri="{FF2B5EF4-FFF2-40B4-BE49-F238E27FC236}">
                <a16:creationId xmlns:a16="http://schemas.microsoft.com/office/drawing/2014/main" id="{771A9F26-9600-E257-1517-CE3C7E598C2E}"/>
              </a:ext>
            </a:extLst>
          </p:cNvPr>
          <p:cNvSpPr txBox="1"/>
          <p:nvPr/>
        </p:nvSpPr>
        <p:spPr>
          <a:xfrm>
            <a:off x="-4481339" y="219699"/>
            <a:ext cx="4229043" cy="923330"/>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Complexity</a:t>
            </a:r>
          </a:p>
        </p:txBody>
      </p:sp>
      <p:cxnSp>
        <p:nvCxnSpPr>
          <p:cNvPr id="6" name="Straight Arrow Connector 5">
            <a:extLst>
              <a:ext uri="{FF2B5EF4-FFF2-40B4-BE49-F238E27FC236}">
                <a16:creationId xmlns:a16="http://schemas.microsoft.com/office/drawing/2014/main" id="{3166D9AD-7447-F6D9-6E9B-9F06DCB6026F}"/>
              </a:ext>
            </a:extLst>
          </p:cNvPr>
          <p:cNvCxnSpPr>
            <a:cxnSpLocks/>
          </p:cNvCxnSpPr>
          <p:nvPr/>
        </p:nvCxnSpPr>
        <p:spPr>
          <a:xfrm rot="5400000" flipV="1">
            <a:off x="-1839769" y="4050145"/>
            <a:ext cx="0" cy="3679538"/>
          </a:xfrm>
          <a:prstGeom prst="straightConnector1">
            <a:avLst/>
          </a:prstGeom>
          <a:ln w="381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A08E5BAB-B60A-F40E-634D-2054A19EBA4B}"/>
              </a:ext>
            </a:extLst>
          </p:cNvPr>
          <p:cNvCxnSpPr>
            <a:cxnSpLocks/>
          </p:cNvCxnSpPr>
          <p:nvPr/>
        </p:nvCxnSpPr>
        <p:spPr>
          <a:xfrm flipV="1">
            <a:off x="819150" y="6858000"/>
            <a:ext cx="0" cy="3679538"/>
          </a:xfrm>
          <a:prstGeom prst="straightConnector1">
            <a:avLst/>
          </a:prstGeom>
          <a:ln w="381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B85B57D-6D95-98EE-C151-1B9C9F978916}"/>
              </a:ext>
            </a:extLst>
          </p:cNvPr>
          <p:cNvSpPr txBox="1"/>
          <p:nvPr/>
        </p:nvSpPr>
        <p:spPr>
          <a:xfrm>
            <a:off x="-1250840" y="5969929"/>
            <a:ext cx="1291908" cy="369332"/>
          </a:xfrm>
          <a:prstGeom prst="rect">
            <a:avLst/>
          </a:prstGeom>
          <a:noFill/>
        </p:spPr>
        <p:txBody>
          <a:bodyPr wrap="square">
            <a:spAutoFit/>
          </a:bodyPr>
          <a:lstStyle/>
          <a:p>
            <a:pPr algn="ctr"/>
            <a:r>
              <a:rPr lang="en-US" dirty="0">
                <a:solidFill>
                  <a:schemeClr val="bg1"/>
                </a:solidFill>
                <a:latin typeface="Poppins" panose="00000500000000000000" pitchFamily="2" charset="0"/>
                <a:cs typeface="Poppins" panose="00000500000000000000" pitchFamily="2" charset="0"/>
              </a:rPr>
              <a:t>Input Size</a:t>
            </a:r>
          </a:p>
        </p:txBody>
      </p:sp>
      <p:sp>
        <p:nvSpPr>
          <p:cNvPr id="10" name="TextBox 9">
            <a:extLst>
              <a:ext uri="{FF2B5EF4-FFF2-40B4-BE49-F238E27FC236}">
                <a16:creationId xmlns:a16="http://schemas.microsoft.com/office/drawing/2014/main" id="{F365F71F-2446-9C7E-9290-309E5DD09D6E}"/>
              </a:ext>
            </a:extLst>
          </p:cNvPr>
          <p:cNvSpPr txBox="1"/>
          <p:nvPr/>
        </p:nvSpPr>
        <p:spPr>
          <a:xfrm rot="16200000">
            <a:off x="-872034" y="8065492"/>
            <a:ext cx="2784316" cy="369332"/>
          </a:xfrm>
          <a:prstGeom prst="rect">
            <a:avLst/>
          </a:prstGeom>
          <a:noFill/>
        </p:spPr>
        <p:txBody>
          <a:bodyPr wrap="square">
            <a:spAutoFit/>
          </a:bodyPr>
          <a:lstStyle/>
          <a:p>
            <a:pPr algn="ctr"/>
            <a:r>
              <a:rPr lang="en-US" dirty="0">
                <a:solidFill>
                  <a:schemeClr val="bg1"/>
                </a:solidFill>
                <a:latin typeface="Poppins" panose="00000500000000000000" pitchFamily="2" charset="0"/>
                <a:cs typeface="Poppins" panose="00000500000000000000" pitchFamily="2" charset="0"/>
              </a:rPr>
              <a:t>CPU operations</a:t>
            </a:r>
          </a:p>
        </p:txBody>
      </p:sp>
    </p:spTree>
    <p:extLst>
      <p:ext uri="{BB962C8B-B14F-4D97-AF65-F5344CB8AC3E}">
        <p14:creationId xmlns:p14="http://schemas.microsoft.com/office/powerpoint/2010/main" val="1341459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2DCBAA23-0676-E6B7-9B53-034ACA980766}"/>
              </a:ext>
            </a:extLst>
          </p:cNvPr>
          <p:cNvSpPr txBox="1"/>
          <p:nvPr/>
        </p:nvSpPr>
        <p:spPr>
          <a:xfrm>
            <a:off x="-4260080" y="1608149"/>
            <a:ext cx="3488076" cy="369332"/>
          </a:xfrm>
          <a:prstGeom prst="rect">
            <a:avLst/>
          </a:prstGeom>
          <a:noFill/>
        </p:spPr>
        <p:txBody>
          <a:bodyPr wrap="square">
            <a:spAutoFit/>
          </a:bodyPr>
          <a:lstStyle/>
          <a:p>
            <a:r>
              <a:rPr lang="pt-BR" b="1" i="0" dirty="0">
                <a:solidFill>
                  <a:srgbClr val="FFFFFF"/>
                </a:solidFill>
                <a:effectLst/>
                <a:latin typeface="Poppins" panose="00000500000000000000" pitchFamily="2" charset="0"/>
                <a:cs typeface="Poppins" panose="00000500000000000000" pitchFamily="2" charset="0"/>
              </a:rPr>
              <a:t>Time Complexity: </a:t>
            </a:r>
            <a:r>
              <a:rPr lang="pt-BR" b="0" i="0" dirty="0">
                <a:solidFill>
                  <a:srgbClr val="FFFFFF"/>
                </a:solidFill>
                <a:effectLst/>
                <a:latin typeface="Poppins" panose="00000500000000000000" pitchFamily="2" charset="0"/>
                <a:cs typeface="Poppins" panose="00000500000000000000" pitchFamily="2" charset="0"/>
              </a:rPr>
              <a:t>O(N log N)</a:t>
            </a:r>
            <a:endParaRPr lang="en-US" dirty="0">
              <a:latin typeface="Poppins" panose="00000500000000000000" pitchFamily="2" charset="0"/>
              <a:cs typeface="Poppins" panose="00000500000000000000" pitchFamily="2" charset="0"/>
            </a:endParaRPr>
          </a:p>
        </p:txBody>
      </p:sp>
      <p:sp>
        <p:nvSpPr>
          <p:cNvPr id="15" name="TextBox 14">
            <a:extLst>
              <a:ext uri="{FF2B5EF4-FFF2-40B4-BE49-F238E27FC236}">
                <a16:creationId xmlns:a16="http://schemas.microsoft.com/office/drawing/2014/main" id="{4E7F6BE8-5745-C13D-6777-52A1D68A4748}"/>
              </a:ext>
            </a:extLst>
          </p:cNvPr>
          <p:cNvSpPr txBox="1"/>
          <p:nvPr/>
        </p:nvSpPr>
        <p:spPr>
          <a:xfrm>
            <a:off x="12652039" y="1283175"/>
            <a:ext cx="6281411" cy="2862322"/>
          </a:xfrm>
          <a:prstGeom prst="rect">
            <a:avLst/>
          </a:prstGeom>
          <a:noFill/>
        </p:spPr>
        <p:txBody>
          <a:bodyPr wrap="square" rtlCol="0">
            <a:spAutoFit/>
          </a:bodyPr>
          <a:lstStyle/>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Efficient Time Complexity - O(N log N) is efficient time complexity for a limited input size. After that, CPU operations become too complex and skyrockets.</a:t>
            </a:r>
          </a:p>
          <a:p>
            <a:pPr algn="l" fontAlgn="base"/>
            <a:endPar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endParaRPr>
          </a:p>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Memory Usage – Memory usage </a:t>
            </a:r>
            <a:r>
              <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rPr>
              <a:t>can be minimal because it doesn’t need additional memory space. This results </a:t>
            </a:r>
            <a:r>
              <a:rPr lang="en-US" b="1"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rPr>
              <a:t>unstable </a:t>
            </a:r>
            <a:r>
              <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rPr>
              <a:t>sorting algorithm.</a:t>
            </a:r>
            <a:endParaRPr lang="en-US" b="1"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endParaRPr>
          </a:p>
          <a:p>
            <a:pPr algn="l" fontAlgn="base">
              <a:buFont typeface="Arial" panose="020B0604020202020204" pitchFamily="34" charset="0"/>
              <a:buChar char="•"/>
            </a:pPr>
            <a:endPar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endParaRPr>
          </a:p>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Simplicity – It’s simple to understand, hard to optimize and program.</a:t>
            </a:r>
          </a:p>
        </p:txBody>
      </p:sp>
      <p:sp>
        <p:nvSpPr>
          <p:cNvPr id="16" name="TextBox 15">
            <a:extLst>
              <a:ext uri="{FF2B5EF4-FFF2-40B4-BE49-F238E27FC236}">
                <a16:creationId xmlns:a16="http://schemas.microsoft.com/office/drawing/2014/main" id="{95C63E2B-7D54-6E42-E384-33C401F6ACDA}"/>
              </a:ext>
            </a:extLst>
          </p:cNvPr>
          <p:cNvSpPr txBox="1"/>
          <p:nvPr/>
        </p:nvSpPr>
        <p:spPr>
          <a:xfrm>
            <a:off x="12374743" y="223641"/>
            <a:ext cx="6479658" cy="923330"/>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Why (not) to Use?</a:t>
            </a:r>
          </a:p>
        </p:txBody>
      </p:sp>
      <p:sp>
        <p:nvSpPr>
          <p:cNvPr id="17" name="TextBox 16">
            <a:extLst>
              <a:ext uri="{FF2B5EF4-FFF2-40B4-BE49-F238E27FC236}">
                <a16:creationId xmlns:a16="http://schemas.microsoft.com/office/drawing/2014/main" id="{7F0CABDA-6155-C37B-7478-B8AB755AAA1D}"/>
              </a:ext>
            </a:extLst>
          </p:cNvPr>
          <p:cNvSpPr txBox="1"/>
          <p:nvPr/>
        </p:nvSpPr>
        <p:spPr>
          <a:xfrm>
            <a:off x="-4481339" y="219699"/>
            <a:ext cx="4229043" cy="923330"/>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Complexity</a:t>
            </a:r>
          </a:p>
        </p:txBody>
      </p:sp>
      <p:cxnSp>
        <p:nvCxnSpPr>
          <p:cNvPr id="18" name="Straight Arrow Connector 17">
            <a:extLst>
              <a:ext uri="{FF2B5EF4-FFF2-40B4-BE49-F238E27FC236}">
                <a16:creationId xmlns:a16="http://schemas.microsoft.com/office/drawing/2014/main" id="{F039D0F4-B273-D00B-1325-71FBB6E1806A}"/>
              </a:ext>
            </a:extLst>
          </p:cNvPr>
          <p:cNvCxnSpPr>
            <a:cxnSpLocks/>
          </p:cNvCxnSpPr>
          <p:nvPr/>
        </p:nvCxnSpPr>
        <p:spPr>
          <a:xfrm rot="5400000" flipV="1">
            <a:off x="-1839769" y="4050145"/>
            <a:ext cx="0" cy="3679538"/>
          </a:xfrm>
          <a:prstGeom prst="straightConnector1">
            <a:avLst/>
          </a:prstGeom>
          <a:ln w="381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7D68E0DC-FDB1-E1EE-65A1-A86DDFAE1267}"/>
              </a:ext>
            </a:extLst>
          </p:cNvPr>
          <p:cNvCxnSpPr>
            <a:cxnSpLocks/>
          </p:cNvCxnSpPr>
          <p:nvPr/>
        </p:nvCxnSpPr>
        <p:spPr>
          <a:xfrm flipV="1">
            <a:off x="819150" y="6858000"/>
            <a:ext cx="0" cy="3679538"/>
          </a:xfrm>
          <a:prstGeom prst="straightConnector1">
            <a:avLst/>
          </a:prstGeom>
          <a:ln w="381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2BD1F430-5754-8F55-B427-449CF61EAA18}"/>
              </a:ext>
            </a:extLst>
          </p:cNvPr>
          <p:cNvSpPr txBox="1"/>
          <p:nvPr/>
        </p:nvSpPr>
        <p:spPr>
          <a:xfrm>
            <a:off x="-1250840" y="5969929"/>
            <a:ext cx="1291908" cy="369332"/>
          </a:xfrm>
          <a:prstGeom prst="rect">
            <a:avLst/>
          </a:prstGeom>
          <a:noFill/>
        </p:spPr>
        <p:txBody>
          <a:bodyPr wrap="square">
            <a:spAutoFit/>
          </a:bodyPr>
          <a:lstStyle/>
          <a:p>
            <a:pPr algn="ctr"/>
            <a:r>
              <a:rPr lang="en-US" dirty="0">
                <a:solidFill>
                  <a:schemeClr val="bg1"/>
                </a:solidFill>
                <a:latin typeface="Poppins" panose="00000500000000000000" pitchFamily="2" charset="0"/>
                <a:cs typeface="Poppins" panose="00000500000000000000" pitchFamily="2" charset="0"/>
              </a:rPr>
              <a:t>Input Size</a:t>
            </a:r>
          </a:p>
        </p:txBody>
      </p:sp>
      <p:sp>
        <p:nvSpPr>
          <p:cNvPr id="24" name="TextBox 23">
            <a:extLst>
              <a:ext uri="{FF2B5EF4-FFF2-40B4-BE49-F238E27FC236}">
                <a16:creationId xmlns:a16="http://schemas.microsoft.com/office/drawing/2014/main" id="{08F8884A-5DE7-0818-5138-F9A4F3F259C9}"/>
              </a:ext>
            </a:extLst>
          </p:cNvPr>
          <p:cNvSpPr txBox="1"/>
          <p:nvPr/>
        </p:nvSpPr>
        <p:spPr>
          <a:xfrm rot="16200000">
            <a:off x="-872034" y="8065492"/>
            <a:ext cx="2784316" cy="369332"/>
          </a:xfrm>
          <a:prstGeom prst="rect">
            <a:avLst/>
          </a:prstGeom>
          <a:noFill/>
        </p:spPr>
        <p:txBody>
          <a:bodyPr wrap="square">
            <a:spAutoFit/>
          </a:bodyPr>
          <a:lstStyle/>
          <a:p>
            <a:pPr algn="ctr"/>
            <a:r>
              <a:rPr lang="en-US" dirty="0">
                <a:solidFill>
                  <a:schemeClr val="bg1"/>
                </a:solidFill>
                <a:latin typeface="Poppins" panose="00000500000000000000" pitchFamily="2" charset="0"/>
                <a:cs typeface="Poppins" panose="00000500000000000000" pitchFamily="2" charset="0"/>
              </a:rPr>
              <a:t>CPU operations</a:t>
            </a:r>
          </a:p>
        </p:txBody>
      </p:sp>
      <p:pic>
        <p:nvPicPr>
          <p:cNvPr id="9" name="Picture 8" descr="A screenshot of a computer screen&#10;&#10;Description automatically generated">
            <a:extLst>
              <a:ext uri="{FF2B5EF4-FFF2-40B4-BE49-F238E27FC236}">
                <a16:creationId xmlns:a16="http://schemas.microsoft.com/office/drawing/2014/main" id="{C4ECD48F-28ED-277A-DD68-A0949864AB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48303" y="0"/>
            <a:ext cx="5895393" cy="6858000"/>
          </a:xfrm>
          <a:prstGeom prst="rect">
            <a:avLst/>
          </a:prstGeom>
        </p:spPr>
      </p:pic>
    </p:spTree>
    <p:extLst>
      <p:ext uri="{BB962C8B-B14F-4D97-AF65-F5344CB8AC3E}">
        <p14:creationId xmlns:p14="http://schemas.microsoft.com/office/powerpoint/2010/main" val="7701510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Oval 35">
            <a:extLst>
              <a:ext uri="{FF2B5EF4-FFF2-40B4-BE49-F238E27FC236}">
                <a16:creationId xmlns:a16="http://schemas.microsoft.com/office/drawing/2014/main" id="{54F48C0B-E26A-49F2-A225-1C1EFF577CE2}"/>
              </a:ext>
            </a:extLst>
          </p:cNvPr>
          <p:cNvSpPr/>
          <p:nvPr/>
        </p:nvSpPr>
        <p:spPr>
          <a:xfrm>
            <a:off x="16114591" y="5677319"/>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10</a:t>
            </a:r>
          </a:p>
        </p:txBody>
      </p:sp>
      <p:sp>
        <p:nvSpPr>
          <p:cNvPr id="2" name="Oval 39">
            <a:extLst>
              <a:ext uri="{FF2B5EF4-FFF2-40B4-BE49-F238E27FC236}">
                <a16:creationId xmlns:a16="http://schemas.microsoft.com/office/drawing/2014/main" id="{8A54267B-7D24-10D3-3531-836D8DD69323}"/>
              </a:ext>
            </a:extLst>
          </p:cNvPr>
          <p:cNvSpPr/>
          <p:nvPr/>
        </p:nvSpPr>
        <p:spPr>
          <a:xfrm>
            <a:off x="15201865" y="5677319"/>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5</a:t>
            </a:r>
          </a:p>
        </p:txBody>
      </p:sp>
      <p:sp>
        <p:nvSpPr>
          <p:cNvPr id="3" name="Oval 13">
            <a:extLst>
              <a:ext uri="{FF2B5EF4-FFF2-40B4-BE49-F238E27FC236}">
                <a16:creationId xmlns:a16="http://schemas.microsoft.com/office/drawing/2014/main" id="{6DA439D8-56C5-4CE6-00A1-0A6FF501144B}"/>
              </a:ext>
            </a:extLst>
          </p:cNvPr>
          <p:cNvSpPr/>
          <p:nvPr/>
        </p:nvSpPr>
        <p:spPr>
          <a:xfrm>
            <a:off x="14283033" y="5677319"/>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4</a:t>
            </a:r>
          </a:p>
        </p:txBody>
      </p:sp>
      <p:sp>
        <p:nvSpPr>
          <p:cNvPr id="4" name="Oval 36">
            <a:extLst>
              <a:ext uri="{FF2B5EF4-FFF2-40B4-BE49-F238E27FC236}">
                <a16:creationId xmlns:a16="http://schemas.microsoft.com/office/drawing/2014/main" id="{04AD5BF1-1670-CA16-AEF9-11EE56C78DB9}"/>
              </a:ext>
            </a:extLst>
          </p:cNvPr>
          <p:cNvSpPr/>
          <p:nvPr/>
        </p:nvSpPr>
        <p:spPr>
          <a:xfrm>
            <a:off x="13364201" y="5677319"/>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3</a:t>
            </a:r>
          </a:p>
        </p:txBody>
      </p:sp>
      <p:sp>
        <p:nvSpPr>
          <p:cNvPr id="5" name="Oval 40">
            <a:extLst>
              <a:ext uri="{FF2B5EF4-FFF2-40B4-BE49-F238E27FC236}">
                <a16:creationId xmlns:a16="http://schemas.microsoft.com/office/drawing/2014/main" id="{6150458F-6881-F074-B79D-259BF8AEF08C}"/>
              </a:ext>
            </a:extLst>
          </p:cNvPr>
          <p:cNvSpPr/>
          <p:nvPr/>
        </p:nvSpPr>
        <p:spPr>
          <a:xfrm>
            <a:off x="12445369" y="5691345"/>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a:t>
            </a:r>
          </a:p>
        </p:txBody>
      </p:sp>
      <p:cxnSp>
        <p:nvCxnSpPr>
          <p:cNvPr id="14" name="Straight Connector 13">
            <a:extLst>
              <a:ext uri="{FF2B5EF4-FFF2-40B4-BE49-F238E27FC236}">
                <a16:creationId xmlns:a16="http://schemas.microsoft.com/office/drawing/2014/main" id="{828D2AC2-56A6-380D-B846-3954D3F718C1}"/>
              </a:ext>
            </a:extLst>
          </p:cNvPr>
          <p:cNvCxnSpPr/>
          <p:nvPr/>
        </p:nvCxnSpPr>
        <p:spPr>
          <a:xfrm flipV="1">
            <a:off x="819151" y="2714336"/>
            <a:ext cx="3184814" cy="3184814"/>
          </a:xfrm>
          <a:prstGeom prst="line">
            <a:avLst/>
          </a:prstGeom>
          <a:ln w="38100" cap="rnd">
            <a:solidFill>
              <a:schemeClr val="accent6"/>
            </a:solidFill>
            <a:round/>
          </a:ln>
        </p:spPr>
        <p:style>
          <a:lnRef idx="1">
            <a:schemeClr val="accent1"/>
          </a:lnRef>
          <a:fillRef idx="0">
            <a:schemeClr val="accent1"/>
          </a:fillRef>
          <a:effectRef idx="0">
            <a:schemeClr val="accent1"/>
          </a:effectRef>
          <a:fontRef idx="minor">
            <a:schemeClr val="tx1"/>
          </a:fontRef>
        </p:style>
      </p:cxnSp>
      <p:sp>
        <p:nvSpPr>
          <p:cNvPr id="21" name="Freeform: Shape 20">
            <a:extLst>
              <a:ext uri="{FF2B5EF4-FFF2-40B4-BE49-F238E27FC236}">
                <a16:creationId xmlns:a16="http://schemas.microsoft.com/office/drawing/2014/main" id="{ECA937CD-4D8D-90A7-75FC-44CE5381DA49}"/>
              </a:ext>
            </a:extLst>
          </p:cNvPr>
          <p:cNvSpPr/>
          <p:nvPr/>
        </p:nvSpPr>
        <p:spPr>
          <a:xfrm>
            <a:off x="825500" y="2686050"/>
            <a:ext cx="2705100" cy="3194050"/>
          </a:xfrm>
          <a:custGeom>
            <a:avLst/>
            <a:gdLst>
              <a:gd name="connsiteX0" fmla="*/ 0 w 2705100"/>
              <a:gd name="connsiteY0" fmla="*/ 3194050 h 3194050"/>
              <a:gd name="connsiteX1" fmla="*/ 2139950 w 2705100"/>
              <a:gd name="connsiteY1" fmla="*/ 1841500 h 3194050"/>
              <a:gd name="connsiteX2" fmla="*/ 2705100 w 2705100"/>
              <a:gd name="connsiteY2" fmla="*/ 0 h 3194050"/>
              <a:gd name="connsiteX3" fmla="*/ 2705100 w 2705100"/>
              <a:gd name="connsiteY3" fmla="*/ 0 h 3194050"/>
            </a:gdLst>
            <a:ahLst/>
            <a:cxnLst>
              <a:cxn ang="0">
                <a:pos x="connsiteX0" y="connsiteY0"/>
              </a:cxn>
              <a:cxn ang="0">
                <a:pos x="connsiteX1" y="connsiteY1"/>
              </a:cxn>
              <a:cxn ang="0">
                <a:pos x="connsiteX2" y="connsiteY2"/>
              </a:cxn>
              <a:cxn ang="0">
                <a:pos x="connsiteX3" y="connsiteY3"/>
              </a:cxn>
            </a:cxnLst>
            <a:rect l="l" t="t" r="r" b="b"/>
            <a:pathLst>
              <a:path w="2705100" h="3194050">
                <a:moveTo>
                  <a:pt x="0" y="3194050"/>
                </a:moveTo>
                <a:cubicBezTo>
                  <a:pt x="844550" y="2783946"/>
                  <a:pt x="1689100" y="2373842"/>
                  <a:pt x="2139950" y="1841500"/>
                </a:cubicBezTo>
                <a:cubicBezTo>
                  <a:pt x="2590800" y="1309158"/>
                  <a:pt x="2705100" y="0"/>
                  <a:pt x="2705100" y="0"/>
                </a:cubicBezTo>
                <a:lnTo>
                  <a:pt x="2705100" y="0"/>
                </a:lnTo>
              </a:path>
            </a:pathLst>
          </a:custGeom>
          <a:noFill/>
          <a:ln w="38100" cap="rnd">
            <a:solidFill>
              <a:schemeClr val="accent2">
                <a:lumMod val="50000"/>
              </a:schemeClr>
            </a:solidFill>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E1FE5628-7980-81D6-2E3A-E45137EA8B35}"/>
              </a:ext>
            </a:extLst>
          </p:cNvPr>
          <p:cNvSpPr txBox="1"/>
          <p:nvPr/>
        </p:nvSpPr>
        <p:spPr>
          <a:xfrm rot="16568712">
            <a:off x="2920223" y="2798970"/>
            <a:ext cx="907621" cy="276999"/>
          </a:xfrm>
          <a:prstGeom prst="rect">
            <a:avLst/>
          </a:prstGeom>
          <a:noFill/>
        </p:spPr>
        <p:txBody>
          <a:bodyPr wrap="none" rtlCol="0">
            <a:spAutoFit/>
          </a:bodyPr>
          <a:lstStyle/>
          <a:p>
            <a:r>
              <a:rPr lang="en-US" sz="1200" b="1" dirty="0">
                <a:solidFill>
                  <a:schemeClr val="accent2">
                    <a:lumMod val="50000"/>
                  </a:schemeClr>
                </a:solidFill>
                <a:latin typeface="Poppins" panose="00000500000000000000" pitchFamily="2" charset="0"/>
                <a:cs typeface="Poppins" panose="00000500000000000000" pitchFamily="2" charset="0"/>
              </a:rPr>
              <a:t>O(</a:t>
            </a:r>
            <a:r>
              <a:rPr lang="en-US" sz="1200" b="1" dirty="0" err="1">
                <a:solidFill>
                  <a:schemeClr val="accent2">
                    <a:lumMod val="50000"/>
                  </a:schemeClr>
                </a:solidFill>
                <a:latin typeface="Poppins" panose="00000500000000000000" pitchFamily="2" charset="0"/>
                <a:cs typeface="Poppins" panose="00000500000000000000" pitchFamily="2" charset="0"/>
              </a:rPr>
              <a:t>nlogn</a:t>
            </a:r>
            <a:r>
              <a:rPr lang="en-US" sz="1200" b="1" dirty="0">
                <a:solidFill>
                  <a:schemeClr val="accent2">
                    <a:lumMod val="50000"/>
                  </a:schemeClr>
                </a:solidFill>
                <a:latin typeface="Poppins" panose="00000500000000000000" pitchFamily="2" charset="0"/>
                <a:cs typeface="Poppins" panose="00000500000000000000" pitchFamily="2" charset="0"/>
              </a:rPr>
              <a:t>)</a:t>
            </a:r>
          </a:p>
        </p:txBody>
      </p:sp>
      <p:sp>
        <p:nvSpPr>
          <p:cNvPr id="23" name="TextBox 22">
            <a:extLst>
              <a:ext uri="{FF2B5EF4-FFF2-40B4-BE49-F238E27FC236}">
                <a16:creationId xmlns:a16="http://schemas.microsoft.com/office/drawing/2014/main" id="{26DED18E-F20A-D0A1-C5BB-82733124E2EB}"/>
              </a:ext>
            </a:extLst>
          </p:cNvPr>
          <p:cNvSpPr txBox="1"/>
          <p:nvPr/>
        </p:nvSpPr>
        <p:spPr>
          <a:xfrm rot="18865959">
            <a:off x="3492897" y="2641164"/>
            <a:ext cx="556563" cy="276999"/>
          </a:xfrm>
          <a:prstGeom prst="rect">
            <a:avLst/>
          </a:prstGeom>
          <a:noFill/>
        </p:spPr>
        <p:txBody>
          <a:bodyPr wrap="none" rtlCol="0">
            <a:spAutoFit/>
          </a:bodyPr>
          <a:lstStyle/>
          <a:p>
            <a:r>
              <a:rPr lang="en-US" sz="1200" b="1" dirty="0">
                <a:solidFill>
                  <a:srgbClr val="5C8D3E"/>
                </a:solidFill>
                <a:latin typeface="Poppins" panose="00000500000000000000" pitchFamily="2" charset="0"/>
                <a:cs typeface="Poppins" panose="00000500000000000000" pitchFamily="2" charset="0"/>
              </a:rPr>
              <a:t>O(n)</a:t>
            </a:r>
          </a:p>
        </p:txBody>
      </p:sp>
      <p:sp>
        <p:nvSpPr>
          <p:cNvPr id="25" name="TextBox 24">
            <a:extLst>
              <a:ext uri="{FF2B5EF4-FFF2-40B4-BE49-F238E27FC236}">
                <a16:creationId xmlns:a16="http://schemas.microsoft.com/office/drawing/2014/main" id="{48C1AD00-275F-8EBA-07C7-F89EF30A33DC}"/>
              </a:ext>
            </a:extLst>
          </p:cNvPr>
          <p:cNvSpPr txBox="1"/>
          <p:nvPr/>
        </p:nvSpPr>
        <p:spPr>
          <a:xfrm>
            <a:off x="667520" y="1608149"/>
            <a:ext cx="3488076" cy="369332"/>
          </a:xfrm>
          <a:prstGeom prst="rect">
            <a:avLst/>
          </a:prstGeom>
          <a:noFill/>
        </p:spPr>
        <p:txBody>
          <a:bodyPr wrap="square">
            <a:spAutoFit/>
          </a:bodyPr>
          <a:lstStyle/>
          <a:p>
            <a:r>
              <a:rPr lang="pt-BR" b="1" i="0" dirty="0">
                <a:solidFill>
                  <a:srgbClr val="FFFFFF"/>
                </a:solidFill>
                <a:effectLst/>
                <a:latin typeface="Poppins" panose="00000500000000000000" pitchFamily="2" charset="0"/>
                <a:cs typeface="Poppins" panose="00000500000000000000" pitchFamily="2" charset="0"/>
              </a:rPr>
              <a:t>Time Complexity: </a:t>
            </a:r>
            <a:r>
              <a:rPr lang="pt-BR" b="0" i="0" dirty="0">
                <a:solidFill>
                  <a:srgbClr val="FFFFFF"/>
                </a:solidFill>
                <a:effectLst/>
                <a:latin typeface="Poppins" panose="00000500000000000000" pitchFamily="2" charset="0"/>
                <a:cs typeface="Poppins" panose="00000500000000000000" pitchFamily="2" charset="0"/>
              </a:rPr>
              <a:t>O(N log N)</a:t>
            </a:r>
            <a:endParaRPr lang="en-US" dirty="0">
              <a:latin typeface="Poppins" panose="00000500000000000000" pitchFamily="2" charset="0"/>
              <a:cs typeface="Poppins" panose="00000500000000000000" pitchFamily="2" charset="0"/>
            </a:endParaRPr>
          </a:p>
        </p:txBody>
      </p:sp>
      <p:sp>
        <p:nvSpPr>
          <p:cNvPr id="37" name="TextBox 36">
            <a:extLst>
              <a:ext uri="{FF2B5EF4-FFF2-40B4-BE49-F238E27FC236}">
                <a16:creationId xmlns:a16="http://schemas.microsoft.com/office/drawing/2014/main" id="{0F9C9792-1672-60A5-343E-E64371B6D34B}"/>
              </a:ext>
            </a:extLst>
          </p:cNvPr>
          <p:cNvSpPr txBox="1"/>
          <p:nvPr/>
        </p:nvSpPr>
        <p:spPr>
          <a:xfrm>
            <a:off x="2350449" y="-975696"/>
            <a:ext cx="7491154"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Swap And Remove</a:t>
            </a:r>
          </a:p>
        </p:txBody>
      </p:sp>
      <p:sp>
        <p:nvSpPr>
          <p:cNvPr id="42" name="TextBox 41">
            <a:extLst>
              <a:ext uri="{FF2B5EF4-FFF2-40B4-BE49-F238E27FC236}">
                <a16:creationId xmlns:a16="http://schemas.microsoft.com/office/drawing/2014/main" id="{745974FC-22FE-24FE-73D1-81857ABB297D}"/>
              </a:ext>
            </a:extLst>
          </p:cNvPr>
          <p:cNvSpPr txBox="1"/>
          <p:nvPr/>
        </p:nvSpPr>
        <p:spPr>
          <a:xfrm>
            <a:off x="12179664" y="289705"/>
            <a:ext cx="5622052"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Insertion Sort;</a:t>
            </a:r>
          </a:p>
        </p:txBody>
      </p:sp>
      <p:sp>
        <p:nvSpPr>
          <p:cNvPr id="43" name="TextBox 42">
            <a:extLst>
              <a:ext uri="{FF2B5EF4-FFF2-40B4-BE49-F238E27FC236}">
                <a16:creationId xmlns:a16="http://schemas.microsoft.com/office/drawing/2014/main" id="{DCEFF421-9DD3-4B65-01BE-667F4CC415EB}"/>
              </a:ext>
            </a:extLst>
          </p:cNvPr>
          <p:cNvSpPr txBox="1"/>
          <p:nvPr/>
        </p:nvSpPr>
        <p:spPr>
          <a:xfrm>
            <a:off x="-8593494" y="1305368"/>
            <a:ext cx="8172856"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Insertion sort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simple sorting algorithm that the array is virtually split into a sorted and an unsorted part. Values from the unsorted part are picked and placed at the correct position in the sorted part.</a:t>
            </a:r>
          </a:p>
        </p:txBody>
      </p:sp>
      <p:cxnSp>
        <p:nvCxnSpPr>
          <p:cNvPr id="44" name="Straight Connector 43">
            <a:extLst>
              <a:ext uri="{FF2B5EF4-FFF2-40B4-BE49-F238E27FC236}">
                <a16:creationId xmlns:a16="http://schemas.microsoft.com/office/drawing/2014/main" id="{8D7BD704-2544-B9C7-9950-0FF81AB7DF09}"/>
              </a:ext>
            </a:extLst>
          </p:cNvPr>
          <p:cNvCxnSpPr/>
          <p:nvPr/>
        </p:nvCxnSpPr>
        <p:spPr>
          <a:xfrm>
            <a:off x="-8593494" y="124345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9FF3E4D2-F09F-DA23-5D4A-B25DCDE417DD}"/>
              </a:ext>
            </a:extLst>
          </p:cNvPr>
          <p:cNvCxnSpPr/>
          <p:nvPr/>
        </p:nvCxnSpPr>
        <p:spPr>
          <a:xfrm>
            <a:off x="-8650644" y="1305368"/>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DDD19EE5-A860-57A5-DDF1-435782C1684F}"/>
              </a:ext>
            </a:extLst>
          </p:cNvPr>
          <p:cNvCxnSpPr/>
          <p:nvPr/>
        </p:nvCxnSpPr>
        <p:spPr>
          <a:xfrm rot="10800000">
            <a:off x="-392061" y="1900528"/>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381208F7-E8D9-DCCD-CC76-5731118E4214}"/>
              </a:ext>
            </a:extLst>
          </p:cNvPr>
          <p:cNvCxnSpPr/>
          <p:nvPr/>
        </p:nvCxnSpPr>
        <p:spPr>
          <a:xfrm rot="10800000">
            <a:off x="-792111" y="2166785"/>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B5C4CF92-E3C2-01B7-73B3-D578CE418448}"/>
              </a:ext>
            </a:extLst>
          </p:cNvPr>
          <p:cNvSpPr txBox="1"/>
          <p:nvPr/>
        </p:nvSpPr>
        <p:spPr>
          <a:xfrm>
            <a:off x="12179664" y="2587288"/>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6" name="TextBox 25">
            <a:extLst>
              <a:ext uri="{FF2B5EF4-FFF2-40B4-BE49-F238E27FC236}">
                <a16:creationId xmlns:a16="http://schemas.microsoft.com/office/drawing/2014/main" id="{C6046C04-223D-5CBE-5CB8-DD05860E5AC3}"/>
              </a:ext>
            </a:extLst>
          </p:cNvPr>
          <p:cNvSpPr txBox="1"/>
          <p:nvPr/>
        </p:nvSpPr>
        <p:spPr>
          <a:xfrm>
            <a:off x="5266081" y="223641"/>
            <a:ext cx="6479658" cy="923330"/>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Why (not) to Use?</a:t>
            </a:r>
          </a:p>
        </p:txBody>
      </p:sp>
      <p:sp>
        <p:nvSpPr>
          <p:cNvPr id="12" name="TextBox 11">
            <a:extLst>
              <a:ext uri="{FF2B5EF4-FFF2-40B4-BE49-F238E27FC236}">
                <a16:creationId xmlns:a16="http://schemas.microsoft.com/office/drawing/2014/main" id="{49A5A82B-EB56-5D22-5E21-A96262FB2A87}"/>
              </a:ext>
            </a:extLst>
          </p:cNvPr>
          <p:cNvSpPr txBox="1"/>
          <p:nvPr/>
        </p:nvSpPr>
        <p:spPr>
          <a:xfrm>
            <a:off x="446261" y="219699"/>
            <a:ext cx="4229043" cy="923330"/>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Complexity</a:t>
            </a:r>
          </a:p>
        </p:txBody>
      </p:sp>
      <p:sp>
        <p:nvSpPr>
          <p:cNvPr id="35" name="TextBox 34">
            <a:extLst>
              <a:ext uri="{FF2B5EF4-FFF2-40B4-BE49-F238E27FC236}">
                <a16:creationId xmlns:a16="http://schemas.microsoft.com/office/drawing/2014/main" id="{7DEDCDB4-E4CA-1ECE-F2B1-49D26C8DA434}"/>
              </a:ext>
            </a:extLst>
          </p:cNvPr>
          <p:cNvSpPr txBox="1"/>
          <p:nvPr/>
        </p:nvSpPr>
        <p:spPr>
          <a:xfrm>
            <a:off x="5543377" y="1283175"/>
            <a:ext cx="6281411" cy="2862322"/>
          </a:xfrm>
          <a:prstGeom prst="rect">
            <a:avLst/>
          </a:prstGeom>
          <a:noFill/>
        </p:spPr>
        <p:txBody>
          <a:bodyPr wrap="square" rtlCol="0">
            <a:spAutoFit/>
          </a:bodyPr>
          <a:lstStyle/>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Efficient Time Complexity - O(N log N) is efficient time complexity for a limited input size. After that, CPU operations become too complex and skyrockets.</a:t>
            </a:r>
          </a:p>
          <a:p>
            <a:pPr algn="l" fontAlgn="base"/>
            <a:endPar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endParaRPr>
          </a:p>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Memory Usage – Memory usage </a:t>
            </a:r>
            <a:r>
              <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rPr>
              <a:t>can be minimal because it doesn’t need additional memory space. This results </a:t>
            </a:r>
            <a:r>
              <a:rPr lang="en-US" b="1"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rPr>
              <a:t>unstable </a:t>
            </a:r>
            <a:r>
              <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rPr>
              <a:t>sorting algorithm.</a:t>
            </a:r>
            <a:endParaRPr lang="en-US" b="1"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endParaRPr>
          </a:p>
          <a:p>
            <a:pPr algn="l" fontAlgn="base">
              <a:buFont typeface="Arial" panose="020B0604020202020204" pitchFamily="34" charset="0"/>
              <a:buChar char="•"/>
            </a:pPr>
            <a:endPar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endParaRPr>
          </a:p>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Simplicity – It’s simple to understand, hard to optimize and program.</a:t>
            </a:r>
          </a:p>
        </p:txBody>
      </p:sp>
      <p:cxnSp>
        <p:nvCxnSpPr>
          <p:cNvPr id="62" name="Straight Arrow Connector 61">
            <a:extLst>
              <a:ext uri="{FF2B5EF4-FFF2-40B4-BE49-F238E27FC236}">
                <a16:creationId xmlns:a16="http://schemas.microsoft.com/office/drawing/2014/main" id="{0C05C89A-5F3D-E547-BA9D-1BB16B92A265}"/>
              </a:ext>
            </a:extLst>
          </p:cNvPr>
          <p:cNvCxnSpPr>
            <a:cxnSpLocks/>
          </p:cNvCxnSpPr>
          <p:nvPr/>
        </p:nvCxnSpPr>
        <p:spPr>
          <a:xfrm rot="5400000" flipV="1">
            <a:off x="2560629" y="4050145"/>
            <a:ext cx="0" cy="3679538"/>
          </a:xfrm>
          <a:prstGeom prst="straightConnector1">
            <a:avLst/>
          </a:prstGeom>
          <a:ln w="381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7AF9C4A7-42B8-E8FC-BBDB-FD8232C4D7E2}"/>
              </a:ext>
            </a:extLst>
          </p:cNvPr>
          <p:cNvCxnSpPr>
            <a:cxnSpLocks/>
          </p:cNvCxnSpPr>
          <p:nvPr/>
        </p:nvCxnSpPr>
        <p:spPr>
          <a:xfrm flipV="1">
            <a:off x="819150" y="2300827"/>
            <a:ext cx="0" cy="3679538"/>
          </a:xfrm>
          <a:prstGeom prst="straightConnector1">
            <a:avLst/>
          </a:prstGeom>
          <a:ln w="381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7FD7C4E-035E-0BF4-054C-05DB6E016BE0}"/>
              </a:ext>
            </a:extLst>
          </p:cNvPr>
          <p:cNvSpPr txBox="1"/>
          <p:nvPr/>
        </p:nvSpPr>
        <p:spPr>
          <a:xfrm>
            <a:off x="1914675" y="5969929"/>
            <a:ext cx="1291908" cy="369332"/>
          </a:xfrm>
          <a:prstGeom prst="rect">
            <a:avLst/>
          </a:prstGeom>
          <a:noFill/>
        </p:spPr>
        <p:txBody>
          <a:bodyPr wrap="square">
            <a:spAutoFit/>
          </a:bodyPr>
          <a:lstStyle/>
          <a:p>
            <a:pPr algn="ctr"/>
            <a:r>
              <a:rPr lang="en-US" dirty="0">
                <a:solidFill>
                  <a:schemeClr val="bg1"/>
                </a:solidFill>
                <a:latin typeface="Poppins" panose="00000500000000000000" pitchFamily="2" charset="0"/>
                <a:cs typeface="Poppins" panose="00000500000000000000" pitchFamily="2" charset="0"/>
              </a:rPr>
              <a:t>Input Size</a:t>
            </a:r>
          </a:p>
        </p:txBody>
      </p:sp>
      <p:sp>
        <p:nvSpPr>
          <p:cNvPr id="11" name="TextBox 10">
            <a:extLst>
              <a:ext uri="{FF2B5EF4-FFF2-40B4-BE49-F238E27FC236}">
                <a16:creationId xmlns:a16="http://schemas.microsoft.com/office/drawing/2014/main" id="{31A34D72-3EDA-0C3E-9C69-7EFDC7A8168C}"/>
              </a:ext>
            </a:extLst>
          </p:cNvPr>
          <p:cNvSpPr txBox="1"/>
          <p:nvPr/>
        </p:nvSpPr>
        <p:spPr>
          <a:xfrm rot="16200000">
            <a:off x="-872034" y="3802538"/>
            <a:ext cx="2784316" cy="369332"/>
          </a:xfrm>
          <a:prstGeom prst="rect">
            <a:avLst/>
          </a:prstGeom>
          <a:noFill/>
        </p:spPr>
        <p:txBody>
          <a:bodyPr wrap="square">
            <a:spAutoFit/>
          </a:bodyPr>
          <a:lstStyle/>
          <a:p>
            <a:pPr algn="ctr"/>
            <a:r>
              <a:rPr lang="en-US" dirty="0">
                <a:solidFill>
                  <a:schemeClr val="bg1"/>
                </a:solidFill>
                <a:latin typeface="Poppins" panose="00000500000000000000" pitchFamily="2" charset="0"/>
                <a:cs typeface="Poppins" panose="00000500000000000000" pitchFamily="2" charset="0"/>
              </a:rPr>
              <a:t>CPU operations</a:t>
            </a:r>
          </a:p>
        </p:txBody>
      </p:sp>
      <p:sp>
        <p:nvSpPr>
          <p:cNvPr id="6" name="TextBox 5">
            <a:extLst>
              <a:ext uri="{FF2B5EF4-FFF2-40B4-BE49-F238E27FC236}">
                <a16:creationId xmlns:a16="http://schemas.microsoft.com/office/drawing/2014/main" id="{7AF88758-A9F2-302B-37F7-4126F045E380}"/>
              </a:ext>
            </a:extLst>
          </p:cNvPr>
          <p:cNvSpPr txBox="1"/>
          <p:nvPr/>
        </p:nvSpPr>
        <p:spPr>
          <a:xfrm>
            <a:off x="-8969759" y="3672041"/>
            <a:ext cx="8806938" cy="1200329"/>
          </a:xfrm>
          <a:prstGeom prst="rect">
            <a:avLst/>
          </a:prstGeom>
          <a:noFill/>
        </p:spPr>
        <p:txBody>
          <a:bodyPr wrap="square" rtlCol="0">
            <a:spAutoFit/>
          </a:bodyPr>
          <a:lstStyle/>
          <a:p>
            <a:pPr algn="l" fontAlgn="base"/>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To sort an array of size N in ascending order iterate over the array and compare the current element to its predecessor, if the key element is smaller than its predecessor, compare it to the elements before. Move the greater elements one position up to make space for the swapped element.</a:t>
            </a:r>
          </a:p>
        </p:txBody>
      </p:sp>
    </p:spTree>
    <p:extLst>
      <p:ext uri="{BB962C8B-B14F-4D97-AF65-F5344CB8AC3E}">
        <p14:creationId xmlns:p14="http://schemas.microsoft.com/office/powerpoint/2010/main" val="1618308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6BCAFC7-FAE7-0582-738F-F245A1477401}"/>
              </a:ext>
            </a:extLst>
          </p:cNvPr>
          <p:cNvSpPr txBox="1"/>
          <p:nvPr/>
        </p:nvSpPr>
        <p:spPr>
          <a:xfrm>
            <a:off x="1275942" y="289705"/>
            <a:ext cx="5622052"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Insertion Sort;</a:t>
            </a:r>
          </a:p>
        </p:txBody>
      </p:sp>
      <p:sp>
        <p:nvSpPr>
          <p:cNvPr id="19" name="TextBox 18">
            <a:extLst>
              <a:ext uri="{FF2B5EF4-FFF2-40B4-BE49-F238E27FC236}">
                <a16:creationId xmlns:a16="http://schemas.microsoft.com/office/drawing/2014/main" id="{77950EA1-BE28-8DDA-3863-46B519F9BF2C}"/>
              </a:ext>
            </a:extLst>
          </p:cNvPr>
          <p:cNvSpPr txBox="1"/>
          <p:nvPr/>
        </p:nvSpPr>
        <p:spPr>
          <a:xfrm>
            <a:off x="1275942" y="1305368"/>
            <a:ext cx="8172856"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Insertion sort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simple sorting algorithm that the array is virtually split into a sorted and an unsorted part. Values from the unsorted part are picked and placed at the correct position in the sorted part.</a:t>
            </a:r>
          </a:p>
        </p:txBody>
      </p:sp>
      <p:cxnSp>
        <p:nvCxnSpPr>
          <p:cNvPr id="21" name="Straight Connector 20">
            <a:extLst>
              <a:ext uri="{FF2B5EF4-FFF2-40B4-BE49-F238E27FC236}">
                <a16:creationId xmlns:a16="http://schemas.microsoft.com/office/drawing/2014/main" id="{F678D9B9-2A14-C3DF-18D0-1D56EC8DEE16}"/>
              </a:ext>
            </a:extLst>
          </p:cNvPr>
          <p:cNvCxnSpPr/>
          <p:nvPr/>
        </p:nvCxnSpPr>
        <p:spPr>
          <a:xfrm>
            <a:off x="1275942" y="124345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92DAEC0-7400-CA5C-60DE-C9B6FBC9C546}"/>
              </a:ext>
            </a:extLst>
          </p:cNvPr>
          <p:cNvCxnSpPr/>
          <p:nvPr/>
        </p:nvCxnSpPr>
        <p:spPr>
          <a:xfrm>
            <a:off x="1218792" y="1305368"/>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0027A67-2DE5-1BF0-8112-317DF556D7D7}"/>
              </a:ext>
            </a:extLst>
          </p:cNvPr>
          <p:cNvCxnSpPr/>
          <p:nvPr/>
        </p:nvCxnSpPr>
        <p:spPr>
          <a:xfrm rot="10800000">
            <a:off x="9477375" y="1900528"/>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6D61F50-1729-97BC-F442-AA7C2314F38F}"/>
              </a:ext>
            </a:extLst>
          </p:cNvPr>
          <p:cNvCxnSpPr/>
          <p:nvPr/>
        </p:nvCxnSpPr>
        <p:spPr>
          <a:xfrm rot="10800000">
            <a:off x="9077325" y="2166785"/>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7C9B320-4DD0-1E64-89E2-91D36DB0E96C}"/>
              </a:ext>
            </a:extLst>
          </p:cNvPr>
          <p:cNvSpPr txBox="1"/>
          <p:nvPr/>
        </p:nvSpPr>
        <p:spPr>
          <a:xfrm>
            <a:off x="1218792" y="3672041"/>
            <a:ext cx="8806938" cy="1200329"/>
          </a:xfrm>
          <a:prstGeom prst="rect">
            <a:avLst/>
          </a:prstGeom>
          <a:noFill/>
        </p:spPr>
        <p:txBody>
          <a:bodyPr wrap="square" rtlCol="0">
            <a:spAutoFit/>
          </a:bodyPr>
          <a:lstStyle/>
          <a:p>
            <a:pPr algn="l" fontAlgn="base"/>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To sort an array of size N in ascending order iterate over the array and compare the current element to its predecessor, if the key element is smaller than its predecessor, compare it to the elements before. Move the greater elements one position up to make space for the swapped element.</a:t>
            </a:r>
          </a:p>
        </p:txBody>
      </p:sp>
      <p:sp>
        <p:nvSpPr>
          <p:cNvPr id="30" name="TextBox 29">
            <a:extLst>
              <a:ext uri="{FF2B5EF4-FFF2-40B4-BE49-F238E27FC236}">
                <a16:creationId xmlns:a16="http://schemas.microsoft.com/office/drawing/2014/main" id="{B2C60BF0-C388-4246-BE2B-3C9EB80964A9}"/>
              </a:ext>
            </a:extLst>
          </p:cNvPr>
          <p:cNvSpPr txBox="1"/>
          <p:nvPr/>
        </p:nvSpPr>
        <p:spPr>
          <a:xfrm>
            <a:off x="1275942" y="2587288"/>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3" name="TextBox 2">
            <a:extLst>
              <a:ext uri="{FF2B5EF4-FFF2-40B4-BE49-F238E27FC236}">
                <a16:creationId xmlns:a16="http://schemas.microsoft.com/office/drawing/2014/main" id="{36615BED-CB85-E803-96FA-606105EC20BE}"/>
              </a:ext>
            </a:extLst>
          </p:cNvPr>
          <p:cNvSpPr txBox="1"/>
          <p:nvPr/>
        </p:nvSpPr>
        <p:spPr>
          <a:xfrm>
            <a:off x="0" y="-1257"/>
            <a:ext cx="2038350" cy="369332"/>
          </a:xfrm>
          <a:prstGeom prst="rect">
            <a:avLst/>
          </a:prstGeom>
          <a:noFill/>
        </p:spPr>
        <p:txBody>
          <a:bodyPr wrap="square">
            <a:spAutoFit/>
          </a:bodyPr>
          <a:lstStyle/>
          <a:p>
            <a:r>
              <a:rPr lang="en-US" sz="18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Zivar</a:t>
            </a:r>
            <a:r>
              <a:rPr lang="en-US" sz="18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r>
              <a:rPr lang="en-US" sz="18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Hasanova</a:t>
            </a:r>
            <a:r>
              <a:rPr lang="en-US" sz="18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endParaRPr lang="en-US" dirty="0"/>
          </a:p>
        </p:txBody>
      </p:sp>
    </p:spTree>
    <p:extLst>
      <p:ext uri="{BB962C8B-B14F-4D97-AF65-F5344CB8AC3E}">
        <p14:creationId xmlns:p14="http://schemas.microsoft.com/office/powerpoint/2010/main" val="30412966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6BCAFC7-FAE7-0582-738F-F245A1477401}"/>
              </a:ext>
            </a:extLst>
          </p:cNvPr>
          <p:cNvSpPr txBox="1"/>
          <p:nvPr/>
        </p:nvSpPr>
        <p:spPr>
          <a:xfrm>
            <a:off x="1275942" y="-4582665"/>
            <a:ext cx="5622052"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Insertion Sort;</a:t>
            </a:r>
          </a:p>
        </p:txBody>
      </p:sp>
      <p:sp>
        <p:nvSpPr>
          <p:cNvPr id="19" name="TextBox 18">
            <a:extLst>
              <a:ext uri="{FF2B5EF4-FFF2-40B4-BE49-F238E27FC236}">
                <a16:creationId xmlns:a16="http://schemas.microsoft.com/office/drawing/2014/main" id="{77950EA1-BE28-8DDA-3863-46B519F9BF2C}"/>
              </a:ext>
            </a:extLst>
          </p:cNvPr>
          <p:cNvSpPr txBox="1"/>
          <p:nvPr/>
        </p:nvSpPr>
        <p:spPr>
          <a:xfrm>
            <a:off x="1275942" y="-3567002"/>
            <a:ext cx="8172856"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Insertion sort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simple sorting algorithm that the array is virtually split into a sorted and an unsorted part. Values from the unsorted part are picked and placed at the correct position in the sorted part.</a:t>
            </a:r>
          </a:p>
        </p:txBody>
      </p:sp>
      <p:cxnSp>
        <p:nvCxnSpPr>
          <p:cNvPr id="21" name="Straight Connector 20">
            <a:extLst>
              <a:ext uri="{FF2B5EF4-FFF2-40B4-BE49-F238E27FC236}">
                <a16:creationId xmlns:a16="http://schemas.microsoft.com/office/drawing/2014/main" id="{F678D9B9-2A14-C3DF-18D0-1D56EC8DEE16}"/>
              </a:ext>
            </a:extLst>
          </p:cNvPr>
          <p:cNvCxnSpPr/>
          <p:nvPr/>
        </p:nvCxnSpPr>
        <p:spPr>
          <a:xfrm>
            <a:off x="1275942" y="-362891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92DAEC0-7400-CA5C-60DE-C9B6FBC9C546}"/>
              </a:ext>
            </a:extLst>
          </p:cNvPr>
          <p:cNvCxnSpPr/>
          <p:nvPr/>
        </p:nvCxnSpPr>
        <p:spPr>
          <a:xfrm>
            <a:off x="1218792" y="-3567002"/>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0027A67-2DE5-1BF0-8112-317DF556D7D7}"/>
              </a:ext>
            </a:extLst>
          </p:cNvPr>
          <p:cNvCxnSpPr/>
          <p:nvPr/>
        </p:nvCxnSpPr>
        <p:spPr>
          <a:xfrm rot="10800000">
            <a:off x="9477375" y="-2971842"/>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6D61F50-1729-97BC-F442-AA7C2314F38F}"/>
              </a:ext>
            </a:extLst>
          </p:cNvPr>
          <p:cNvCxnSpPr/>
          <p:nvPr/>
        </p:nvCxnSpPr>
        <p:spPr>
          <a:xfrm rot="10800000">
            <a:off x="9077325" y="-2705585"/>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7C9B320-4DD0-1E64-89E2-91D36DB0E96C}"/>
              </a:ext>
            </a:extLst>
          </p:cNvPr>
          <p:cNvSpPr txBox="1"/>
          <p:nvPr/>
        </p:nvSpPr>
        <p:spPr>
          <a:xfrm>
            <a:off x="1218792" y="-1200329"/>
            <a:ext cx="8806938" cy="1200329"/>
          </a:xfrm>
          <a:prstGeom prst="rect">
            <a:avLst/>
          </a:prstGeom>
          <a:noFill/>
        </p:spPr>
        <p:txBody>
          <a:bodyPr wrap="square" rtlCol="0">
            <a:spAutoFit/>
          </a:bodyPr>
          <a:lstStyle/>
          <a:p>
            <a:pPr algn="l" fontAlgn="base"/>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To sort an array of size N in ascending order iterate over the array and compare the current element to its predecessor, if the key element is smaller than its predecessor, compare it to the elements before. Move the greater elements one position up to make space for the swapped element.</a:t>
            </a:r>
          </a:p>
        </p:txBody>
      </p:sp>
      <p:sp>
        <p:nvSpPr>
          <p:cNvPr id="30" name="TextBox 29">
            <a:extLst>
              <a:ext uri="{FF2B5EF4-FFF2-40B4-BE49-F238E27FC236}">
                <a16:creationId xmlns:a16="http://schemas.microsoft.com/office/drawing/2014/main" id="{B2C60BF0-C388-4246-BE2B-3C9EB80964A9}"/>
              </a:ext>
            </a:extLst>
          </p:cNvPr>
          <p:cNvSpPr txBox="1"/>
          <p:nvPr/>
        </p:nvSpPr>
        <p:spPr>
          <a:xfrm>
            <a:off x="1275942" y="-2285082"/>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 name="TextBox 1">
            <a:extLst>
              <a:ext uri="{FF2B5EF4-FFF2-40B4-BE49-F238E27FC236}">
                <a16:creationId xmlns:a16="http://schemas.microsoft.com/office/drawing/2014/main" id="{9410F8B6-E5E9-C0AF-1088-0894A0AC6E97}"/>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8" name="Oval 40">
            <a:extLst>
              <a:ext uri="{FF2B5EF4-FFF2-40B4-BE49-F238E27FC236}">
                <a16:creationId xmlns:a16="http://schemas.microsoft.com/office/drawing/2014/main" id="{148776D7-DA05-6C60-E0A7-F6D2728A91CC}"/>
              </a:ext>
            </a:extLst>
          </p:cNvPr>
          <p:cNvSpPr/>
          <p:nvPr/>
        </p:nvSpPr>
        <p:spPr>
          <a:xfrm>
            <a:off x="3484548"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12</a:t>
            </a:r>
          </a:p>
        </p:txBody>
      </p:sp>
      <p:sp>
        <p:nvSpPr>
          <p:cNvPr id="16" name="Oval 40">
            <a:extLst>
              <a:ext uri="{FF2B5EF4-FFF2-40B4-BE49-F238E27FC236}">
                <a16:creationId xmlns:a16="http://schemas.microsoft.com/office/drawing/2014/main" id="{F45103E5-072F-1753-B8C3-6C0CD830C45B}"/>
              </a:ext>
            </a:extLst>
          </p:cNvPr>
          <p:cNvSpPr/>
          <p:nvPr/>
        </p:nvSpPr>
        <p:spPr>
          <a:xfrm>
            <a:off x="4600873"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11</a:t>
            </a:r>
          </a:p>
        </p:txBody>
      </p:sp>
      <p:sp>
        <p:nvSpPr>
          <p:cNvPr id="17" name="Oval 40">
            <a:extLst>
              <a:ext uri="{FF2B5EF4-FFF2-40B4-BE49-F238E27FC236}">
                <a16:creationId xmlns:a16="http://schemas.microsoft.com/office/drawing/2014/main" id="{0B8AA4BD-1586-1A4F-CBAA-BF809361D639}"/>
              </a:ext>
            </a:extLst>
          </p:cNvPr>
          <p:cNvSpPr/>
          <p:nvPr/>
        </p:nvSpPr>
        <p:spPr>
          <a:xfrm>
            <a:off x="5717198"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13</a:t>
            </a:r>
          </a:p>
        </p:txBody>
      </p:sp>
      <p:sp>
        <p:nvSpPr>
          <p:cNvPr id="18" name="Oval 40">
            <a:extLst>
              <a:ext uri="{FF2B5EF4-FFF2-40B4-BE49-F238E27FC236}">
                <a16:creationId xmlns:a16="http://schemas.microsoft.com/office/drawing/2014/main" id="{ACF0DA38-7E3B-9FEE-14DD-0C5CB7B76E35}"/>
              </a:ext>
            </a:extLst>
          </p:cNvPr>
          <p:cNvSpPr/>
          <p:nvPr/>
        </p:nvSpPr>
        <p:spPr>
          <a:xfrm>
            <a:off x="6833523"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5</a:t>
            </a:r>
          </a:p>
        </p:txBody>
      </p:sp>
      <p:sp>
        <p:nvSpPr>
          <p:cNvPr id="20" name="Oval 40">
            <a:extLst>
              <a:ext uri="{FF2B5EF4-FFF2-40B4-BE49-F238E27FC236}">
                <a16:creationId xmlns:a16="http://schemas.microsoft.com/office/drawing/2014/main" id="{8233C8CF-7E70-93F8-B4CE-D2F598D1872F}"/>
              </a:ext>
            </a:extLst>
          </p:cNvPr>
          <p:cNvSpPr/>
          <p:nvPr/>
        </p:nvSpPr>
        <p:spPr>
          <a:xfrm>
            <a:off x="7949848"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6</a:t>
            </a:r>
          </a:p>
        </p:txBody>
      </p:sp>
      <p:sp>
        <p:nvSpPr>
          <p:cNvPr id="26" name="TextBox 25">
            <a:extLst>
              <a:ext uri="{FF2B5EF4-FFF2-40B4-BE49-F238E27FC236}">
                <a16:creationId xmlns:a16="http://schemas.microsoft.com/office/drawing/2014/main" id="{39B724F4-148D-C7C0-3074-21E250B30A84}"/>
              </a:ext>
            </a:extLst>
          </p:cNvPr>
          <p:cNvSpPr txBox="1"/>
          <p:nvPr/>
        </p:nvSpPr>
        <p:spPr>
          <a:xfrm>
            <a:off x="234559" y="1189587"/>
            <a:ext cx="2425665" cy="830997"/>
          </a:xfrm>
          <a:prstGeom prst="rect">
            <a:avLst/>
          </a:prstGeom>
          <a:noFill/>
        </p:spPr>
        <p:txBody>
          <a:bodyPr wrap="none" rtlCol="0">
            <a:spAutoFit/>
          </a:bodyPr>
          <a:lstStyle/>
          <a:p>
            <a:pPr algn="ctr"/>
            <a:r>
              <a:rPr lang="en-US" sz="48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PASS : 1</a:t>
            </a:r>
          </a:p>
        </p:txBody>
      </p:sp>
    </p:spTree>
    <p:extLst>
      <p:ext uri="{BB962C8B-B14F-4D97-AF65-F5344CB8AC3E}">
        <p14:creationId xmlns:p14="http://schemas.microsoft.com/office/powerpoint/2010/main" val="30775602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Oval 17">
            <a:extLst>
              <a:ext uri="{FF2B5EF4-FFF2-40B4-BE49-F238E27FC236}">
                <a16:creationId xmlns:a16="http://schemas.microsoft.com/office/drawing/2014/main" id="{0DC517A6-3A8A-2E4F-6A84-7960ED4C4E45}"/>
              </a:ext>
            </a:extLst>
          </p:cNvPr>
          <p:cNvSpPr/>
          <p:nvPr/>
        </p:nvSpPr>
        <p:spPr>
          <a:xfrm>
            <a:off x="-4833257" y="-7267895"/>
            <a:ext cx="21858514" cy="8410442"/>
          </a:xfrm>
          <a:prstGeom prst="ellipse">
            <a:avLst/>
          </a:prstGeom>
          <a:solidFill>
            <a:srgbClr val="C979FF">
              <a:alpha val="70000"/>
            </a:srgbClr>
          </a:solidFill>
          <a:ln>
            <a:noFill/>
          </a:ln>
          <a:effectLst>
            <a:softEdge rad="317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728FD0C1-2E2E-9A7D-FD0C-2FCB1541F1DB}"/>
              </a:ext>
            </a:extLst>
          </p:cNvPr>
          <p:cNvSpPr/>
          <p:nvPr/>
        </p:nvSpPr>
        <p:spPr>
          <a:xfrm>
            <a:off x="1890779" y="-5910649"/>
            <a:ext cx="8410442" cy="8410442"/>
          </a:xfrm>
          <a:prstGeom prst="ellipse">
            <a:avLst/>
          </a:prstGeom>
          <a:solidFill>
            <a:srgbClr val="C979FF"/>
          </a:solidFill>
          <a:ln>
            <a:noFill/>
          </a:ln>
          <a:effectLst>
            <a:softEdge rad="317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5895E655-4204-5F94-4844-0A6234B76EF4}"/>
              </a:ext>
            </a:extLst>
          </p:cNvPr>
          <p:cNvSpPr/>
          <p:nvPr/>
        </p:nvSpPr>
        <p:spPr>
          <a:xfrm>
            <a:off x="2547846" y="-5253582"/>
            <a:ext cx="7096308" cy="7096308"/>
          </a:xfrm>
          <a:prstGeom prst="ellipse">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87EF0D14-BC76-F4FE-4168-D048D4A10079}"/>
              </a:ext>
            </a:extLst>
          </p:cNvPr>
          <p:cNvSpPr/>
          <p:nvPr/>
        </p:nvSpPr>
        <p:spPr>
          <a:xfrm>
            <a:off x="3248025" y="-4553403"/>
            <a:ext cx="5695950" cy="5695950"/>
          </a:xfrm>
          <a:prstGeom prst="ellipse">
            <a:avLst/>
          </a:prstGeom>
          <a:solidFill>
            <a:schemeClr val="tx1">
              <a:lumMod val="95000"/>
              <a:lumOff val="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15E807C3-0EF4-88A6-F10D-B75844D49E65}"/>
              </a:ext>
            </a:extLst>
          </p:cNvPr>
          <p:cNvSpPr/>
          <p:nvPr/>
        </p:nvSpPr>
        <p:spPr>
          <a:xfrm>
            <a:off x="2743200" y="-5058228"/>
            <a:ext cx="6705600" cy="6705600"/>
          </a:xfrm>
          <a:prstGeom prst="ellipse">
            <a:avLst/>
          </a:prstGeom>
          <a:noFill/>
          <a:ln w="133350">
            <a:solidFill>
              <a:srgbClr val="FCEAFF"/>
            </a:solidFill>
          </a:ln>
          <a:effectLst>
            <a:glow rad="8763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42037D8F-3A3D-7ABE-1F80-C7DBD22F5864}"/>
              </a:ext>
            </a:extLst>
          </p:cNvPr>
          <p:cNvSpPr/>
          <p:nvPr/>
        </p:nvSpPr>
        <p:spPr>
          <a:xfrm>
            <a:off x="3248025" y="-4553403"/>
            <a:ext cx="5695950" cy="5695950"/>
          </a:xfrm>
          <a:prstGeom prst="ellipse">
            <a:avLst/>
          </a:prstGeom>
          <a:noFill/>
          <a:ln w="133350">
            <a:solidFill>
              <a:srgbClr val="FCEAFF"/>
            </a:solidFill>
          </a:ln>
          <a:effectLst>
            <a:glow rad="8763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8" name="TextBox 117">
            <a:extLst>
              <a:ext uri="{FF2B5EF4-FFF2-40B4-BE49-F238E27FC236}">
                <a16:creationId xmlns:a16="http://schemas.microsoft.com/office/drawing/2014/main" id="{2B94D810-6BF6-8D87-E70F-8B25353FB312}"/>
              </a:ext>
            </a:extLst>
          </p:cNvPr>
          <p:cNvSpPr txBox="1"/>
          <p:nvPr/>
        </p:nvSpPr>
        <p:spPr>
          <a:xfrm>
            <a:off x="1302657" y="-9544059"/>
            <a:ext cx="9586686" cy="3785652"/>
          </a:xfrm>
          <a:prstGeom prst="rect">
            <a:avLst/>
          </a:prstGeom>
          <a:noFill/>
          <a:effectLst/>
        </p:spPr>
        <p:txBody>
          <a:bodyPr wrap="square" rtlCol="0">
            <a:spAutoFit/>
          </a:bodyPr>
          <a:lstStyle/>
          <a:p>
            <a:pPr algn="ctr"/>
            <a:r>
              <a:rPr lang="en-US" sz="12000" dirty="0">
                <a:gradFill flip="none" rotWithShape="1">
                  <a:gsLst>
                    <a:gs pos="100000">
                      <a:srgbClr val="FE5140"/>
                    </a:gs>
                    <a:gs pos="0">
                      <a:srgbClr val="FF1E60"/>
                    </a:gs>
                  </a:gsLst>
                  <a:path path="circle">
                    <a:fillToRect t="100000" r="100000"/>
                  </a:path>
                  <a:tileRect l="-100000" b="-100000"/>
                </a:gradFill>
                <a:effectLst>
                  <a:glow rad="431800">
                    <a:srgbClr val="FF4457">
                      <a:alpha val="10000"/>
                    </a:srgbClr>
                  </a:glow>
                </a:effectLst>
                <a:latin typeface="Metropolis Black" panose="00000A00000000000000" pitchFamily="50" charset="0"/>
                <a:cs typeface="Poppins Black" panose="00000A00000000000000" pitchFamily="2" charset="0"/>
              </a:rPr>
              <a:t>Sorting</a:t>
            </a:r>
            <a:br>
              <a:rPr lang="en-US" sz="12000" dirty="0">
                <a:gradFill flip="none" rotWithShape="1">
                  <a:gsLst>
                    <a:gs pos="100000">
                      <a:srgbClr val="FE5140"/>
                    </a:gs>
                    <a:gs pos="0">
                      <a:srgbClr val="FF1E60"/>
                    </a:gs>
                  </a:gsLst>
                  <a:path path="circle">
                    <a:fillToRect t="100000" r="100000"/>
                  </a:path>
                  <a:tileRect l="-100000" b="-100000"/>
                </a:gradFill>
                <a:effectLst>
                  <a:glow rad="431800">
                    <a:srgbClr val="FF4457">
                      <a:alpha val="10000"/>
                    </a:srgbClr>
                  </a:glow>
                </a:effectLst>
                <a:latin typeface="Metropolis Black" panose="00000A00000000000000" pitchFamily="50" charset="0"/>
                <a:cs typeface="Poppins Black" panose="00000A00000000000000" pitchFamily="2" charset="0"/>
              </a:rPr>
            </a:br>
            <a:r>
              <a:rPr lang="en-US" sz="12000" dirty="0">
                <a:gradFill flip="none" rotWithShape="1">
                  <a:gsLst>
                    <a:gs pos="100000">
                      <a:srgbClr val="FE5140"/>
                    </a:gs>
                    <a:gs pos="0">
                      <a:srgbClr val="FF1E60"/>
                    </a:gs>
                  </a:gsLst>
                  <a:path path="circle">
                    <a:fillToRect t="100000" r="100000"/>
                  </a:path>
                  <a:tileRect l="-100000" b="-100000"/>
                </a:gradFill>
                <a:effectLst>
                  <a:glow rad="431800">
                    <a:srgbClr val="FF4457">
                      <a:alpha val="10000"/>
                    </a:srgbClr>
                  </a:glow>
                </a:effectLst>
                <a:latin typeface="Metropolis Black" panose="00000A00000000000000" pitchFamily="50" charset="0"/>
                <a:cs typeface="Poppins Black" panose="00000A00000000000000" pitchFamily="2" charset="0"/>
              </a:rPr>
              <a:t>Algorithms</a:t>
            </a:r>
          </a:p>
        </p:txBody>
      </p:sp>
      <p:sp>
        <p:nvSpPr>
          <p:cNvPr id="2" name="TextBox 1">
            <a:extLst>
              <a:ext uri="{FF2B5EF4-FFF2-40B4-BE49-F238E27FC236}">
                <a16:creationId xmlns:a16="http://schemas.microsoft.com/office/drawing/2014/main" id="{24162F7C-DEFD-EB32-7D96-36C0995050BD}"/>
              </a:ext>
            </a:extLst>
          </p:cNvPr>
          <p:cNvSpPr txBox="1"/>
          <p:nvPr/>
        </p:nvSpPr>
        <p:spPr>
          <a:xfrm>
            <a:off x="2807279" y="2244374"/>
            <a:ext cx="6805068"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Will Present You: </a:t>
            </a:r>
          </a:p>
        </p:txBody>
      </p:sp>
      <p:sp>
        <p:nvSpPr>
          <p:cNvPr id="3" name="TextBox 2">
            <a:extLst>
              <a:ext uri="{FF2B5EF4-FFF2-40B4-BE49-F238E27FC236}">
                <a16:creationId xmlns:a16="http://schemas.microsoft.com/office/drawing/2014/main" id="{FEF7297D-04EF-645C-87EE-D7449021FC67}"/>
              </a:ext>
            </a:extLst>
          </p:cNvPr>
          <p:cNvSpPr txBox="1"/>
          <p:nvPr/>
        </p:nvSpPr>
        <p:spPr>
          <a:xfrm>
            <a:off x="750585" y="3319674"/>
            <a:ext cx="8698215" cy="1323439"/>
          </a:xfrm>
          <a:prstGeom prst="rect">
            <a:avLst/>
          </a:prstGeom>
          <a:noFill/>
        </p:spPr>
        <p:txBody>
          <a:bodyPr wrap="none" rtlCol="0">
            <a:spAutoFit/>
          </a:bodyPr>
          <a:lstStyle/>
          <a:p>
            <a:pPr marL="285750" indent="-285750">
              <a:buFont typeface="Arial" panose="020B0604020202020204" pitchFamily="34" charset="0"/>
              <a:buChar char="•"/>
            </a:pP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Miraga Aliyev </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Heap Sort;</a:t>
            </a:r>
          </a:p>
          <a:p>
            <a:pPr marL="285750" indent="-285750">
              <a:buFont typeface="Arial" panose="020B0604020202020204" pitchFamily="34" charset="0"/>
              <a:buChar char="•"/>
            </a:pP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Zivar</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Hasanova</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Insertion Sort;</a:t>
            </a:r>
          </a:p>
        </p:txBody>
      </p:sp>
      <p:sp>
        <p:nvSpPr>
          <p:cNvPr id="4" name="TextBox 3">
            <a:extLst>
              <a:ext uri="{FF2B5EF4-FFF2-40B4-BE49-F238E27FC236}">
                <a16:creationId xmlns:a16="http://schemas.microsoft.com/office/drawing/2014/main" id="{DA722917-7201-3BA8-0B3B-FF01E951D120}"/>
              </a:ext>
            </a:extLst>
          </p:cNvPr>
          <p:cNvSpPr txBox="1"/>
          <p:nvPr/>
        </p:nvSpPr>
        <p:spPr>
          <a:xfrm>
            <a:off x="1887972" y="4775444"/>
            <a:ext cx="9551921" cy="1323439"/>
          </a:xfrm>
          <a:prstGeom prst="rect">
            <a:avLst/>
          </a:prstGeom>
          <a:noFill/>
        </p:spPr>
        <p:txBody>
          <a:bodyPr wrap="square" rtlCol="0">
            <a:spAutoFit/>
          </a:bodyPr>
          <a:lstStyle/>
          <a:p>
            <a:pPr marL="285750" indent="-285750">
              <a:buFont typeface="Arial" panose="020B0604020202020204" pitchFamily="34" charset="0"/>
              <a:buChar char="•"/>
            </a:pP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Gunel</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Khanaliyeva</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Selection Sort;</a:t>
            </a:r>
          </a:p>
          <a:p>
            <a:pPr marL="285750" indent="-285750">
              <a:buFont typeface="Arial" panose="020B0604020202020204" pitchFamily="34" charset="0"/>
              <a:buChar char="•"/>
            </a:pP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Javidan</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Alizada </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Merge Sort;</a:t>
            </a:r>
          </a:p>
        </p:txBody>
      </p:sp>
      <p:cxnSp>
        <p:nvCxnSpPr>
          <p:cNvPr id="6" name="Straight Connector 5">
            <a:extLst>
              <a:ext uri="{FF2B5EF4-FFF2-40B4-BE49-F238E27FC236}">
                <a16:creationId xmlns:a16="http://schemas.microsoft.com/office/drawing/2014/main" id="{B2305B83-7963-6C0E-D260-7B19058B20D9}"/>
              </a:ext>
            </a:extLst>
          </p:cNvPr>
          <p:cNvCxnSpPr>
            <a:cxnSpLocks/>
          </p:cNvCxnSpPr>
          <p:nvPr/>
        </p:nvCxnSpPr>
        <p:spPr>
          <a:xfrm>
            <a:off x="2921000" y="3162300"/>
            <a:ext cx="6527800" cy="0"/>
          </a:xfrm>
          <a:prstGeom prst="line">
            <a:avLst/>
          </a:prstGeom>
          <a:ln w="28575">
            <a:solidFill>
              <a:srgbClr val="FF4556"/>
            </a:solidFill>
            <a:prstDash val="lgDash"/>
          </a:ln>
          <a:effectLst/>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BB71E950-0E52-58AB-556B-023347A90E8C}"/>
              </a:ext>
            </a:extLst>
          </p:cNvPr>
          <p:cNvSpPr txBox="1"/>
          <p:nvPr/>
        </p:nvSpPr>
        <p:spPr>
          <a:xfrm>
            <a:off x="12256079" y="289705"/>
            <a:ext cx="425308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Heap Sort;</a:t>
            </a:r>
          </a:p>
        </p:txBody>
      </p:sp>
      <p:sp>
        <p:nvSpPr>
          <p:cNvPr id="27" name="TextBox 26">
            <a:extLst>
              <a:ext uri="{FF2B5EF4-FFF2-40B4-BE49-F238E27FC236}">
                <a16:creationId xmlns:a16="http://schemas.microsoft.com/office/drawing/2014/main" id="{1CFAE5D0-C3C3-7218-1E1A-5F1DE62D2763}"/>
              </a:ext>
            </a:extLst>
          </p:cNvPr>
          <p:cNvSpPr txBox="1"/>
          <p:nvPr/>
        </p:nvSpPr>
        <p:spPr>
          <a:xfrm>
            <a:off x="-8711113" y="1305368"/>
            <a:ext cx="8711113" cy="1200329"/>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Heap sort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sorting technique based on </a:t>
            </a:r>
            <a:r>
              <a:rPr lang="en-US" b="1" u="sng"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Binary Heap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data structure. It is similar to the </a:t>
            </a:r>
            <a:r>
              <a:rPr lang="en-US" b="1" u="sng"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selection sort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where we first find the minimum element and place the minimum element at the beginning. Repeat the same process for the remaining elements.</a:t>
            </a:r>
          </a:p>
        </p:txBody>
      </p:sp>
      <p:cxnSp>
        <p:nvCxnSpPr>
          <p:cNvPr id="28" name="Straight Connector 27">
            <a:extLst>
              <a:ext uri="{FF2B5EF4-FFF2-40B4-BE49-F238E27FC236}">
                <a16:creationId xmlns:a16="http://schemas.microsoft.com/office/drawing/2014/main" id="{E4A5743F-FF86-249C-16F2-C55082F632E8}"/>
              </a:ext>
            </a:extLst>
          </p:cNvPr>
          <p:cNvCxnSpPr/>
          <p:nvPr/>
        </p:nvCxnSpPr>
        <p:spPr>
          <a:xfrm>
            <a:off x="-8711112" y="124345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ACB8541D-B484-21C0-2C26-3B3726141DA2}"/>
              </a:ext>
            </a:extLst>
          </p:cNvPr>
          <p:cNvCxnSpPr/>
          <p:nvPr/>
        </p:nvCxnSpPr>
        <p:spPr>
          <a:xfrm>
            <a:off x="-8768262" y="1305368"/>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D140BD5B-F72D-F87A-F287-BF4F300A0477}"/>
              </a:ext>
            </a:extLst>
          </p:cNvPr>
          <p:cNvCxnSpPr/>
          <p:nvPr/>
        </p:nvCxnSpPr>
        <p:spPr>
          <a:xfrm rot="10800000">
            <a:off x="-138204" y="2041016"/>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38414885-F0CF-1ED6-3D7E-50ADED4FEEFD}"/>
              </a:ext>
            </a:extLst>
          </p:cNvPr>
          <p:cNvCxnSpPr/>
          <p:nvPr/>
        </p:nvCxnSpPr>
        <p:spPr>
          <a:xfrm rot="10800000">
            <a:off x="-538254" y="2307273"/>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67FBDC14-08DF-9977-B0FA-75C17E34B3FA}"/>
              </a:ext>
            </a:extLst>
          </p:cNvPr>
          <p:cNvSpPr txBox="1"/>
          <p:nvPr/>
        </p:nvSpPr>
        <p:spPr>
          <a:xfrm>
            <a:off x="12256079" y="2587288"/>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5" name="TextBox 4">
            <a:extLst>
              <a:ext uri="{FF2B5EF4-FFF2-40B4-BE49-F238E27FC236}">
                <a16:creationId xmlns:a16="http://schemas.microsoft.com/office/drawing/2014/main" id="{C137AA78-7B3D-21B3-5EFB-0E5BE2902D47}"/>
              </a:ext>
            </a:extLst>
          </p:cNvPr>
          <p:cNvSpPr txBox="1"/>
          <p:nvPr/>
        </p:nvSpPr>
        <p:spPr>
          <a:xfrm>
            <a:off x="-8539662" y="3672041"/>
            <a:ext cx="8806938" cy="2308324"/>
          </a:xfrm>
          <a:prstGeom prst="rect">
            <a:avLst/>
          </a:prstGeom>
          <a:noFill/>
        </p:spPr>
        <p:txBody>
          <a:bodyPr wrap="square" rtlCol="0">
            <a:spAutoFit/>
          </a:bodyPr>
          <a:lstStyle/>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Build a heap from the given input array.</a:t>
            </a:r>
          </a:p>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Repeat the following steps until the heap contains only one element:</a:t>
            </a:r>
          </a:p>
          <a:p>
            <a:pPr marL="742950" lvl="1" indent="-285750"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Swap the root element of the heap (which is the largest element) with the last element of the heap.</a:t>
            </a:r>
          </a:p>
          <a:p>
            <a:pPr marL="742950" lvl="1" indent="-285750"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Remove the last element of the heap.</a:t>
            </a:r>
          </a:p>
          <a:p>
            <a:pPr marL="742950" lvl="1" indent="-285750" algn="l" fontAlgn="base">
              <a:buFont typeface="Arial" panose="020B0604020202020204" pitchFamily="34" charset="0"/>
              <a:buChar char="•"/>
            </a:pPr>
            <a:r>
              <a:rPr lang="en-US" b="0" dirty="0" err="1">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Heapify</a:t>
            </a: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 the remaining elements of the heap.</a:t>
            </a:r>
          </a:p>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The sorted array is obtained by reversing the order of the elements in the input array.</a:t>
            </a:r>
          </a:p>
        </p:txBody>
      </p:sp>
    </p:spTree>
    <p:extLst>
      <p:ext uri="{BB962C8B-B14F-4D97-AF65-F5344CB8AC3E}">
        <p14:creationId xmlns:p14="http://schemas.microsoft.com/office/powerpoint/2010/main" val="26635803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6BCAFC7-FAE7-0582-738F-F245A1477401}"/>
              </a:ext>
            </a:extLst>
          </p:cNvPr>
          <p:cNvSpPr txBox="1"/>
          <p:nvPr/>
        </p:nvSpPr>
        <p:spPr>
          <a:xfrm>
            <a:off x="1275942" y="-4582665"/>
            <a:ext cx="5622052"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Insertion Sort;</a:t>
            </a:r>
          </a:p>
        </p:txBody>
      </p:sp>
      <p:sp>
        <p:nvSpPr>
          <p:cNvPr id="19" name="TextBox 18">
            <a:extLst>
              <a:ext uri="{FF2B5EF4-FFF2-40B4-BE49-F238E27FC236}">
                <a16:creationId xmlns:a16="http://schemas.microsoft.com/office/drawing/2014/main" id="{77950EA1-BE28-8DDA-3863-46B519F9BF2C}"/>
              </a:ext>
            </a:extLst>
          </p:cNvPr>
          <p:cNvSpPr txBox="1"/>
          <p:nvPr/>
        </p:nvSpPr>
        <p:spPr>
          <a:xfrm>
            <a:off x="1275942" y="-3567002"/>
            <a:ext cx="8172856"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Insertion sort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simple sorting algorithm that the array is virtually split into a sorted and an unsorted part. Values from the unsorted part are picked and placed at the correct position in the sorted part.</a:t>
            </a:r>
          </a:p>
        </p:txBody>
      </p:sp>
      <p:cxnSp>
        <p:nvCxnSpPr>
          <p:cNvPr id="21" name="Straight Connector 20">
            <a:extLst>
              <a:ext uri="{FF2B5EF4-FFF2-40B4-BE49-F238E27FC236}">
                <a16:creationId xmlns:a16="http://schemas.microsoft.com/office/drawing/2014/main" id="{F678D9B9-2A14-C3DF-18D0-1D56EC8DEE16}"/>
              </a:ext>
            </a:extLst>
          </p:cNvPr>
          <p:cNvCxnSpPr/>
          <p:nvPr/>
        </p:nvCxnSpPr>
        <p:spPr>
          <a:xfrm>
            <a:off x="1275942" y="-362891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92DAEC0-7400-CA5C-60DE-C9B6FBC9C546}"/>
              </a:ext>
            </a:extLst>
          </p:cNvPr>
          <p:cNvCxnSpPr/>
          <p:nvPr/>
        </p:nvCxnSpPr>
        <p:spPr>
          <a:xfrm>
            <a:off x="1218792" y="-3567002"/>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0027A67-2DE5-1BF0-8112-317DF556D7D7}"/>
              </a:ext>
            </a:extLst>
          </p:cNvPr>
          <p:cNvCxnSpPr/>
          <p:nvPr/>
        </p:nvCxnSpPr>
        <p:spPr>
          <a:xfrm rot="10800000">
            <a:off x="9477375" y="-2971842"/>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6D61F50-1729-97BC-F442-AA7C2314F38F}"/>
              </a:ext>
            </a:extLst>
          </p:cNvPr>
          <p:cNvCxnSpPr/>
          <p:nvPr/>
        </p:nvCxnSpPr>
        <p:spPr>
          <a:xfrm rot="10800000">
            <a:off x="9077325" y="-2705585"/>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7C9B320-4DD0-1E64-89E2-91D36DB0E96C}"/>
              </a:ext>
            </a:extLst>
          </p:cNvPr>
          <p:cNvSpPr txBox="1"/>
          <p:nvPr/>
        </p:nvSpPr>
        <p:spPr>
          <a:xfrm>
            <a:off x="1218792" y="-1200329"/>
            <a:ext cx="8806938" cy="1200329"/>
          </a:xfrm>
          <a:prstGeom prst="rect">
            <a:avLst/>
          </a:prstGeom>
          <a:noFill/>
        </p:spPr>
        <p:txBody>
          <a:bodyPr wrap="square" rtlCol="0">
            <a:spAutoFit/>
          </a:bodyPr>
          <a:lstStyle/>
          <a:p>
            <a:pPr algn="l" fontAlgn="base"/>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To sort an array of size N in ascending order iterate over the array and compare the current element to its predecessor, if the key element is smaller than its predecessor, compare it to the elements before. Move the greater elements one position up to make space for the swapped element.</a:t>
            </a:r>
          </a:p>
        </p:txBody>
      </p:sp>
      <p:sp>
        <p:nvSpPr>
          <p:cNvPr id="30" name="TextBox 29">
            <a:extLst>
              <a:ext uri="{FF2B5EF4-FFF2-40B4-BE49-F238E27FC236}">
                <a16:creationId xmlns:a16="http://schemas.microsoft.com/office/drawing/2014/main" id="{B2C60BF0-C388-4246-BE2B-3C9EB80964A9}"/>
              </a:ext>
            </a:extLst>
          </p:cNvPr>
          <p:cNvSpPr txBox="1"/>
          <p:nvPr/>
        </p:nvSpPr>
        <p:spPr>
          <a:xfrm>
            <a:off x="1275942" y="-2285082"/>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 name="TextBox 1">
            <a:extLst>
              <a:ext uri="{FF2B5EF4-FFF2-40B4-BE49-F238E27FC236}">
                <a16:creationId xmlns:a16="http://schemas.microsoft.com/office/drawing/2014/main" id="{9410F8B6-E5E9-C0AF-1088-0894A0AC6E97}"/>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8" name="Oval 40">
            <a:extLst>
              <a:ext uri="{FF2B5EF4-FFF2-40B4-BE49-F238E27FC236}">
                <a16:creationId xmlns:a16="http://schemas.microsoft.com/office/drawing/2014/main" id="{148776D7-DA05-6C60-E0A7-F6D2728A91CC}"/>
              </a:ext>
            </a:extLst>
          </p:cNvPr>
          <p:cNvSpPr/>
          <p:nvPr/>
        </p:nvSpPr>
        <p:spPr>
          <a:xfrm>
            <a:off x="3484548" y="2671396"/>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12</a:t>
            </a:r>
          </a:p>
        </p:txBody>
      </p:sp>
      <p:sp>
        <p:nvSpPr>
          <p:cNvPr id="16" name="Oval 40">
            <a:extLst>
              <a:ext uri="{FF2B5EF4-FFF2-40B4-BE49-F238E27FC236}">
                <a16:creationId xmlns:a16="http://schemas.microsoft.com/office/drawing/2014/main" id="{F45103E5-072F-1753-B8C3-6C0CD830C45B}"/>
              </a:ext>
            </a:extLst>
          </p:cNvPr>
          <p:cNvSpPr/>
          <p:nvPr/>
        </p:nvSpPr>
        <p:spPr>
          <a:xfrm>
            <a:off x="4600873" y="2671396"/>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11</a:t>
            </a:r>
          </a:p>
        </p:txBody>
      </p:sp>
      <p:sp>
        <p:nvSpPr>
          <p:cNvPr id="17" name="Oval 40">
            <a:extLst>
              <a:ext uri="{FF2B5EF4-FFF2-40B4-BE49-F238E27FC236}">
                <a16:creationId xmlns:a16="http://schemas.microsoft.com/office/drawing/2014/main" id="{0B8AA4BD-1586-1A4F-CBAA-BF809361D639}"/>
              </a:ext>
            </a:extLst>
          </p:cNvPr>
          <p:cNvSpPr/>
          <p:nvPr/>
        </p:nvSpPr>
        <p:spPr>
          <a:xfrm>
            <a:off x="5717198"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13</a:t>
            </a:r>
          </a:p>
        </p:txBody>
      </p:sp>
      <p:sp>
        <p:nvSpPr>
          <p:cNvPr id="18" name="Oval 40">
            <a:extLst>
              <a:ext uri="{FF2B5EF4-FFF2-40B4-BE49-F238E27FC236}">
                <a16:creationId xmlns:a16="http://schemas.microsoft.com/office/drawing/2014/main" id="{ACF0DA38-7E3B-9FEE-14DD-0C5CB7B76E35}"/>
              </a:ext>
            </a:extLst>
          </p:cNvPr>
          <p:cNvSpPr/>
          <p:nvPr/>
        </p:nvSpPr>
        <p:spPr>
          <a:xfrm>
            <a:off x="6833523"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5</a:t>
            </a:r>
          </a:p>
        </p:txBody>
      </p:sp>
      <p:sp>
        <p:nvSpPr>
          <p:cNvPr id="20" name="Oval 40">
            <a:extLst>
              <a:ext uri="{FF2B5EF4-FFF2-40B4-BE49-F238E27FC236}">
                <a16:creationId xmlns:a16="http://schemas.microsoft.com/office/drawing/2014/main" id="{8233C8CF-7E70-93F8-B4CE-D2F598D1872F}"/>
              </a:ext>
            </a:extLst>
          </p:cNvPr>
          <p:cNvSpPr/>
          <p:nvPr/>
        </p:nvSpPr>
        <p:spPr>
          <a:xfrm>
            <a:off x="7949848"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6</a:t>
            </a:r>
          </a:p>
        </p:txBody>
      </p:sp>
      <p:sp>
        <p:nvSpPr>
          <p:cNvPr id="26" name="TextBox 25">
            <a:extLst>
              <a:ext uri="{FF2B5EF4-FFF2-40B4-BE49-F238E27FC236}">
                <a16:creationId xmlns:a16="http://schemas.microsoft.com/office/drawing/2014/main" id="{39B724F4-148D-C7C0-3074-21E250B30A84}"/>
              </a:ext>
            </a:extLst>
          </p:cNvPr>
          <p:cNvSpPr txBox="1"/>
          <p:nvPr/>
        </p:nvSpPr>
        <p:spPr>
          <a:xfrm>
            <a:off x="234559" y="1189587"/>
            <a:ext cx="2425665" cy="830997"/>
          </a:xfrm>
          <a:prstGeom prst="rect">
            <a:avLst/>
          </a:prstGeom>
          <a:noFill/>
        </p:spPr>
        <p:txBody>
          <a:bodyPr wrap="none" rtlCol="0">
            <a:spAutoFit/>
          </a:bodyPr>
          <a:lstStyle/>
          <a:p>
            <a:pPr algn="ctr"/>
            <a:r>
              <a:rPr lang="en-US" sz="48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PASS : 1</a:t>
            </a:r>
          </a:p>
        </p:txBody>
      </p:sp>
    </p:spTree>
    <p:extLst>
      <p:ext uri="{BB962C8B-B14F-4D97-AF65-F5344CB8AC3E}">
        <p14:creationId xmlns:p14="http://schemas.microsoft.com/office/powerpoint/2010/main" val="3968518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6BCAFC7-FAE7-0582-738F-F245A1477401}"/>
              </a:ext>
            </a:extLst>
          </p:cNvPr>
          <p:cNvSpPr txBox="1"/>
          <p:nvPr/>
        </p:nvSpPr>
        <p:spPr>
          <a:xfrm>
            <a:off x="1275942" y="-4582665"/>
            <a:ext cx="5622052"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Insertion Sort;</a:t>
            </a:r>
          </a:p>
        </p:txBody>
      </p:sp>
      <p:sp>
        <p:nvSpPr>
          <p:cNvPr id="19" name="TextBox 18">
            <a:extLst>
              <a:ext uri="{FF2B5EF4-FFF2-40B4-BE49-F238E27FC236}">
                <a16:creationId xmlns:a16="http://schemas.microsoft.com/office/drawing/2014/main" id="{77950EA1-BE28-8DDA-3863-46B519F9BF2C}"/>
              </a:ext>
            </a:extLst>
          </p:cNvPr>
          <p:cNvSpPr txBox="1"/>
          <p:nvPr/>
        </p:nvSpPr>
        <p:spPr>
          <a:xfrm>
            <a:off x="1275942" y="-3567002"/>
            <a:ext cx="8172856"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Insertion sort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simple sorting algorithm that the array is virtually split into a sorted and an unsorted part. Values from the unsorted part are picked and placed at the correct position in the sorted part.</a:t>
            </a:r>
          </a:p>
        </p:txBody>
      </p:sp>
      <p:cxnSp>
        <p:nvCxnSpPr>
          <p:cNvPr id="21" name="Straight Connector 20">
            <a:extLst>
              <a:ext uri="{FF2B5EF4-FFF2-40B4-BE49-F238E27FC236}">
                <a16:creationId xmlns:a16="http://schemas.microsoft.com/office/drawing/2014/main" id="{F678D9B9-2A14-C3DF-18D0-1D56EC8DEE16}"/>
              </a:ext>
            </a:extLst>
          </p:cNvPr>
          <p:cNvCxnSpPr/>
          <p:nvPr/>
        </p:nvCxnSpPr>
        <p:spPr>
          <a:xfrm>
            <a:off x="1275942" y="-362891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92DAEC0-7400-CA5C-60DE-C9B6FBC9C546}"/>
              </a:ext>
            </a:extLst>
          </p:cNvPr>
          <p:cNvCxnSpPr/>
          <p:nvPr/>
        </p:nvCxnSpPr>
        <p:spPr>
          <a:xfrm>
            <a:off x="1218792" y="-3567002"/>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0027A67-2DE5-1BF0-8112-317DF556D7D7}"/>
              </a:ext>
            </a:extLst>
          </p:cNvPr>
          <p:cNvCxnSpPr/>
          <p:nvPr/>
        </p:nvCxnSpPr>
        <p:spPr>
          <a:xfrm rot="10800000">
            <a:off x="9477375" y="-2971842"/>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6D61F50-1729-97BC-F442-AA7C2314F38F}"/>
              </a:ext>
            </a:extLst>
          </p:cNvPr>
          <p:cNvCxnSpPr/>
          <p:nvPr/>
        </p:nvCxnSpPr>
        <p:spPr>
          <a:xfrm rot="10800000">
            <a:off x="9077325" y="-2705585"/>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7C9B320-4DD0-1E64-89E2-91D36DB0E96C}"/>
              </a:ext>
            </a:extLst>
          </p:cNvPr>
          <p:cNvSpPr txBox="1"/>
          <p:nvPr/>
        </p:nvSpPr>
        <p:spPr>
          <a:xfrm>
            <a:off x="1218792" y="-1200329"/>
            <a:ext cx="8806938" cy="1200329"/>
          </a:xfrm>
          <a:prstGeom prst="rect">
            <a:avLst/>
          </a:prstGeom>
          <a:noFill/>
        </p:spPr>
        <p:txBody>
          <a:bodyPr wrap="square" rtlCol="0">
            <a:spAutoFit/>
          </a:bodyPr>
          <a:lstStyle/>
          <a:p>
            <a:pPr algn="l" fontAlgn="base"/>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To sort an array of size N in ascending order iterate over the array and compare the current element to its predecessor, if the key element is smaller than its predecessor, compare it to the elements before. Move the greater elements one position up to make space for the swapped element.</a:t>
            </a:r>
          </a:p>
        </p:txBody>
      </p:sp>
      <p:sp>
        <p:nvSpPr>
          <p:cNvPr id="30" name="TextBox 29">
            <a:extLst>
              <a:ext uri="{FF2B5EF4-FFF2-40B4-BE49-F238E27FC236}">
                <a16:creationId xmlns:a16="http://schemas.microsoft.com/office/drawing/2014/main" id="{B2C60BF0-C388-4246-BE2B-3C9EB80964A9}"/>
              </a:ext>
            </a:extLst>
          </p:cNvPr>
          <p:cNvSpPr txBox="1"/>
          <p:nvPr/>
        </p:nvSpPr>
        <p:spPr>
          <a:xfrm>
            <a:off x="1275942" y="-2285082"/>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 name="TextBox 1">
            <a:extLst>
              <a:ext uri="{FF2B5EF4-FFF2-40B4-BE49-F238E27FC236}">
                <a16:creationId xmlns:a16="http://schemas.microsoft.com/office/drawing/2014/main" id="{9410F8B6-E5E9-C0AF-1088-0894A0AC6E97}"/>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8" name="Oval 40">
            <a:extLst>
              <a:ext uri="{FF2B5EF4-FFF2-40B4-BE49-F238E27FC236}">
                <a16:creationId xmlns:a16="http://schemas.microsoft.com/office/drawing/2014/main" id="{148776D7-DA05-6C60-E0A7-F6D2728A91CC}"/>
              </a:ext>
            </a:extLst>
          </p:cNvPr>
          <p:cNvSpPr/>
          <p:nvPr/>
        </p:nvSpPr>
        <p:spPr>
          <a:xfrm>
            <a:off x="4600585" y="2671396"/>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12</a:t>
            </a:r>
          </a:p>
        </p:txBody>
      </p:sp>
      <p:sp>
        <p:nvSpPr>
          <p:cNvPr id="16" name="Oval 40">
            <a:extLst>
              <a:ext uri="{FF2B5EF4-FFF2-40B4-BE49-F238E27FC236}">
                <a16:creationId xmlns:a16="http://schemas.microsoft.com/office/drawing/2014/main" id="{F45103E5-072F-1753-B8C3-6C0CD830C45B}"/>
              </a:ext>
            </a:extLst>
          </p:cNvPr>
          <p:cNvSpPr/>
          <p:nvPr/>
        </p:nvSpPr>
        <p:spPr>
          <a:xfrm>
            <a:off x="3484547"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11</a:t>
            </a:r>
          </a:p>
        </p:txBody>
      </p:sp>
      <p:sp>
        <p:nvSpPr>
          <p:cNvPr id="17" name="Oval 40">
            <a:extLst>
              <a:ext uri="{FF2B5EF4-FFF2-40B4-BE49-F238E27FC236}">
                <a16:creationId xmlns:a16="http://schemas.microsoft.com/office/drawing/2014/main" id="{0B8AA4BD-1586-1A4F-CBAA-BF809361D639}"/>
              </a:ext>
            </a:extLst>
          </p:cNvPr>
          <p:cNvSpPr/>
          <p:nvPr/>
        </p:nvSpPr>
        <p:spPr>
          <a:xfrm>
            <a:off x="5717198" y="2671396"/>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13</a:t>
            </a:r>
          </a:p>
        </p:txBody>
      </p:sp>
      <p:sp>
        <p:nvSpPr>
          <p:cNvPr id="18" name="Oval 40">
            <a:extLst>
              <a:ext uri="{FF2B5EF4-FFF2-40B4-BE49-F238E27FC236}">
                <a16:creationId xmlns:a16="http://schemas.microsoft.com/office/drawing/2014/main" id="{ACF0DA38-7E3B-9FEE-14DD-0C5CB7B76E35}"/>
              </a:ext>
            </a:extLst>
          </p:cNvPr>
          <p:cNvSpPr/>
          <p:nvPr/>
        </p:nvSpPr>
        <p:spPr>
          <a:xfrm>
            <a:off x="6833523"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5</a:t>
            </a:r>
          </a:p>
        </p:txBody>
      </p:sp>
      <p:sp>
        <p:nvSpPr>
          <p:cNvPr id="20" name="Oval 40">
            <a:extLst>
              <a:ext uri="{FF2B5EF4-FFF2-40B4-BE49-F238E27FC236}">
                <a16:creationId xmlns:a16="http://schemas.microsoft.com/office/drawing/2014/main" id="{8233C8CF-7E70-93F8-B4CE-D2F598D1872F}"/>
              </a:ext>
            </a:extLst>
          </p:cNvPr>
          <p:cNvSpPr/>
          <p:nvPr/>
        </p:nvSpPr>
        <p:spPr>
          <a:xfrm>
            <a:off x="7949848"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6</a:t>
            </a:r>
          </a:p>
        </p:txBody>
      </p:sp>
      <p:sp>
        <p:nvSpPr>
          <p:cNvPr id="26" name="TextBox 25">
            <a:extLst>
              <a:ext uri="{FF2B5EF4-FFF2-40B4-BE49-F238E27FC236}">
                <a16:creationId xmlns:a16="http://schemas.microsoft.com/office/drawing/2014/main" id="{39B724F4-148D-C7C0-3074-21E250B30A84}"/>
              </a:ext>
            </a:extLst>
          </p:cNvPr>
          <p:cNvSpPr txBox="1"/>
          <p:nvPr/>
        </p:nvSpPr>
        <p:spPr>
          <a:xfrm>
            <a:off x="169638" y="1189587"/>
            <a:ext cx="2555508" cy="830997"/>
          </a:xfrm>
          <a:prstGeom prst="rect">
            <a:avLst/>
          </a:prstGeom>
          <a:noFill/>
        </p:spPr>
        <p:txBody>
          <a:bodyPr wrap="none" rtlCol="0">
            <a:spAutoFit/>
          </a:bodyPr>
          <a:lstStyle/>
          <a:p>
            <a:pPr algn="ctr"/>
            <a:r>
              <a:rPr lang="en-US" sz="48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PASS : 2</a:t>
            </a:r>
          </a:p>
        </p:txBody>
      </p:sp>
    </p:spTree>
    <p:extLst>
      <p:ext uri="{BB962C8B-B14F-4D97-AF65-F5344CB8AC3E}">
        <p14:creationId xmlns:p14="http://schemas.microsoft.com/office/powerpoint/2010/main" val="22669383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6BCAFC7-FAE7-0582-738F-F245A1477401}"/>
              </a:ext>
            </a:extLst>
          </p:cNvPr>
          <p:cNvSpPr txBox="1"/>
          <p:nvPr/>
        </p:nvSpPr>
        <p:spPr>
          <a:xfrm>
            <a:off x="1275942" y="-4582665"/>
            <a:ext cx="5622052"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Insertion Sort;</a:t>
            </a:r>
          </a:p>
        </p:txBody>
      </p:sp>
      <p:sp>
        <p:nvSpPr>
          <p:cNvPr id="19" name="TextBox 18">
            <a:extLst>
              <a:ext uri="{FF2B5EF4-FFF2-40B4-BE49-F238E27FC236}">
                <a16:creationId xmlns:a16="http://schemas.microsoft.com/office/drawing/2014/main" id="{77950EA1-BE28-8DDA-3863-46B519F9BF2C}"/>
              </a:ext>
            </a:extLst>
          </p:cNvPr>
          <p:cNvSpPr txBox="1"/>
          <p:nvPr/>
        </p:nvSpPr>
        <p:spPr>
          <a:xfrm>
            <a:off x="1275942" y="-3567002"/>
            <a:ext cx="8172856"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Insertion sort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simple sorting algorithm that the array is virtually split into a sorted and an unsorted part. Values from the unsorted part are picked and placed at the correct position in the sorted part.</a:t>
            </a:r>
          </a:p>
        </p:txBody>
      </p:sp>
      <p:cxnSp>
        <p:nvCxnSpPr>
          <p:cNvPr id="21" name="Straight Connector 20">
            <a:extLst>
              <a:ext uri="{FF2B5EF4-FFF2-40B4-BE49-F238E27FC236}">
                <a16:creationId xmlns:a16="http://schemas.microsoft.com/office/drawing/2014/main" id="{F678D9B9-2A14-C3DF-18D0-1D56EC8DEE16}"/>
              </a:ext>
            </a:extLst>
          </p:cNvPr>
          <p:cNvCxnSpPr/>
          <p:nvPr/>
        </p:nvCxnSpPr>
        <p:spPr>
          <a:xfrm>
            <a:off x="1275942" y="-362891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92DAEC0-7400-CA5C-60DE-C9B6FBC9C546}"/>
              </a:ext>
            </a:extLst>
          </p:cNvPr>
          <p:cNvCxnSpPr/>
          <p:nvPr/>
        </p:nvCxnSpPr>
        <p:spPr>
          <a:xfrm>
            <a:off x="1218792" y="-3567002"/>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0027A67-2DE5-1BF0-8112-317DF556D7D7}"/>
              </a:ext>
            </a:extLst>
          </p:cNvPr>
          <p:cNvCxnSpPr/>
          <p:nvPr/>
        </p:nvCxnSpPr>
        <p:spPr>
          <a:xfrm rot="10800000">
            <a:off x="9477375" y="-2971842"/>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6D61F50-1729-97BC-F442-AA7C2314F38F}"/>
              </a:ext>
            </a:extLst>
          </p:cNvPr>
          <p:cNvCxnSpPr/>
          <p:nvPr/>
        </p:nvCxnSpPr>
        <p:spPr>
          <a:xfrm rot="10800000">
            <a:off x="9077325" y="-2705585"/>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7C9B320-4DD0-1E64-89E2-91D36DB0E96C}"/>
              </a:ext>
            </a:extLst>
          </p:cNvPr>
          <p:cNvSpPr txBox="1"/>
          <p:nvPr/>
        </p:nvSpPr>
        <p:spPr>
          <a:xfrm>
            <a:off x="1218792" y="-1200329"/>
            <a:ext cx="8806938" cy="1200329"/>
          </a:xfrm>
          <a:prstGeom prst="rect">
            <a:avLst/>
          </a:prstGeom>
          <a:noFill/>
        </p:spPr>
        <p:txBody>
          <a:bodyPr wrap="square" rtlCol="0">
            <a:spAutoFit/>
          </a:bodyPr>
          <a:lstStyle/>
          <a:p>
            <a:pPr algn="l" fontAlgn="base"/>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To sort an array of size N in ascending order iterate over the array and compare the current element to its predecessor, if the key element is smaller than its predecessor, compare it to the elements before. Move the greater elements one position up to make space for the swapped element.</a:t>
            </a:r>
          </a:p>
        </p:txBody>
      </p:sp>
      <p:sp>
        <p:nvSpPr>
          <p:cNvPr id="30" name="TextBox 29">
            <a:extLst>
              <a:ext uri="{FF2B5EF4-FFF2-40B4-BE49-F238E27FC236}">
                <a16:creationId xmlns:a16="http://schemas.microsoft.com/office/drawing/2014/main" id="{B2C60BF0-C388-4246-BE2B-3C9EB80964A9}"/>
              </a:ext>
            </a:extLst>
          </p:cNvPr>
          <p:cNvSpPr txBox="1"/>
          <p:nvPr/>
        </p:nvSpPr>
        <p:spPr>
          <a:xfrm>
            <a:off x="1275942" y="-2285082"/>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 name="TextBox 1">
            <a:extLst>
              <a:ext uri="{FF2B5EF4-FFF2-40B4-BE49-F238E27FC236}">
                <a16:creationId xmlns:a16="http://schemas.microsoft.com/office/drawing/2014/main" id="{9410F8B6-E5E9-C0AF-1088-0894A0AC6E97}"/>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8" name="Oval 40">
            <a:extLst>
              <a:ext uri="{FF2B5EF4-FFF2-40B4-BE49-F238E27FC236}">
                <a16:creationId xmlns:a16="http://schemas.microsoft.com/office/drawing/2014/main" id="{148776D7-DA05-6C60-E0A7-F6D2728A91CC}"/>
              </a:ext>
            </a:extLst>
          </p:cNvPr>
          <p:cNvSpPr/>
          <p:nvPr/>
        </p:nvSpPr>
        <p:spPr>
          <a:xfrm>
            <a:off x="4600585"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12</a:t>
            </a:r>
          </a:p>
        </p:txBody>
      </p:sp>
      <p:sp>
        <p:nvSpPr>
          <p:cNvPr id="16" name="Oval 40">
            <a:extLst>
              <a:ext uri="{FF2B5EF4-FFF2-40B4-BE49-F238E27FC236}">
                <a16:creationId xmlns:a16="http://schemas.microsoft.com/office/drawing/2014/main" id="{F45103E5-072F-1753-B8C3-6C0CD830C45B}"/>
              </a:ext>
            </a:extLst>
          </p:cNvPr>
          <p:cNvSpPr/>
          <p:nvPr/>
        </p:nvSpPr>
        <p:spPr>
          <a:xfrm>
            <a:off x="3484547"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11</a:t>
            </a:r>
          </a:p>
        </p:txBody>
      </p:sp>
      <p:sp>
        <p:nvSpPr>
          <p:cNvPr id="17" name="Oval 40">
            <a:extLst>
              <a:ext uri="{FF2B5EF4-FFF2-40B4-BE49-F238E27FC236}">
                <a16:creationId xmlns:a16="http://schemas.microsoft.com/office/drawing/2014/main" id="{0B8AA4BD-1586-1A4F-CBAA-BF809361D639}"/>
              </a:ext>
            </a:extLst>
          </p:cNvPr>
          <p:cNvSpPr/>
          <p:nvPr/>
        </p:nvSpPr>
        <p:spPr>
          <a:xfrm>
            <a:off x="5717198" y="2671396"/>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13</a:t>
            </a:r>
          </a:p>
        </p:txBody>
      </p:sp>
      <p:sp>
        <p:nvSpPr>
          <p:cNvPr id="18" name="Oval 40">
            <a:extLst>
              <a:ext uri="{FF2B5EF4-FFF2-40B4-BE49-F238E27FC236}">
                <a16:creationId xmlns:a16="http://schemas.microsoft.com/office/drawing/2014/main" id="{ACF0DA38-7E3B-9FEE-14DD-0C5CB7B76E35}"/>
              </a:ext>
            </a:extLst>
          </p:cNvPr>
          <p:cNvSpPr/>
          <p:nvPr/>
        </p:nvSpPr>
        <p:spPr>
          <a:xfrm>
            <a:off x="6833523" y="2671396"/>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5</a:t>
            </a:r>
          </a:p>
        </p:txBody>
      </p:sp>
      <p:sp>
        <p:nvSpPr>
          <p:cNvPr id="20" name="Oval 40">
            <a:extLst>
              <a:ext uri="{FF2B5EF4-FFF2-40B4-BE49-F238E27FC236}">
                <a16:creationId xmlns:a16="http://schemas.microsoft.com/office/drawing/2014/main" id="{8233C8CF-7E70-93F8-B4CE-D2F598D1872F}"/>
              </a:ext>
            </a:extLst>
          </p:cNvPr>
          <p:cNvSpPr/>
          <p:nvPr/>
        </p:nvSpPr>
        <p:spPr>
          <a:xfrm>
            <a:off x="7949848"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6</a:t>
            </a:r>
          </a:p>
        </p:txBody>
      </p:sp>
      <p:sp>
        <p:nvSpPr>
          <p:cNvPr id="26" name="TextBox 25">
            <a:extLst>
              <a:ext uri="{FF2B5EF4-FFF2-40B4-BE49-F238E27FC236}">
                <a16:creationId xmlns:a16="http://schemas.microsoft.com/office/drawing/2014/main" id="{39B724F4-148D-C7C0-3074-21E250B30A84}"/>
              </a:ext>
            </a:extLst>
          </p:cNvPr>
          <p:cNvSpPr txBox="1"/>
          <p:nvPr/>
        </p:nvSpPr>
        <p:spPr>
          <a:xfrm>
            <a:off x="161623" y="1189587"/>
            <a:ext cx="2571538" cy="830997"/>
          </a:xfrm>
          <a:prstGeom prst="rect">
            <a:avLst/>
          </a:prstGeom>
          <a:noFill/>
        </p:spPr>
        <p:txBody>
          <a:bodyPr wrap="none" rtlCol="0">
            <a:spAutoFit/>
          </a:bodyPr>
          <a:lstStyle/>
          <a:p>
            <a:pPr algn="ctr"/>
            <a:r>
              <a:rPr lang="en-US" sz="48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PASS : 3</a:t>
            </a:r>
          </a:p>
        </p:txBody>
      </p:sp>
    </p:spTree>
    <p:extLst>
      <p:ext uri="{BB962C8B-B14F-4D97-AF65-F5344CB8AC3E}">
        <p14:creationId xmlns:p14="http://schemas.microsoft.com/office/powerpoint/2010/main" val="5986698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6BCAFC7-FAE7-0582-738F-F245A1477401}"/>
              </a:ext>
            </a:extLst>
          </p:cNvPr>
          <p:cNvSpPr txBox="1"/>
          <p:nvPr/>
        </p:nvSpPr>
        <p:spPr>
          <a:xfrm>
            <a:off x="1275942" y="-4582665"/>
            <a:ext cx="5622052"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Insertion Sort;</a:t>
            </a:r>
          </a:p>
        </p:txBody>
      </p:sp>
      <p:sp>
        <p:nvSpPr>
          <p:cNvPr id="19" name="TextBox 18">
            <a:extLst>
              <a:ext uri="{FF2B5EF4-FFF2-40B4-BE49-F238E27FC236}">
                <a16:creationId xmlns:a16="http://schemas.microsoft.com/office/drawing/2014/main" id="{77950EA1-BE28-8DDA-3863-46B519F9BF2C}"/>
              </a:ext>
            </a:extLst>
          </p:cNvPr>
          <p:cNvSpPr txBox="1"/>
          <p:nvPr/>
        </p:nvSpPr>
        <p:spPr>
          <a:xfrm>
            <a:off x="1275942" y="-3567002"/>
            <a:ext cx="8172856"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Insertion sort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simple sorting algorithm that the array is virtually split into a sorted and an unsorted part. Values from the unsorted part are picked and placed at the correct position in the sorted part.</a:t>
            </a:r>
          </a:p>
        </p:txBody>
      </p:sp>
      <p:cxnSp>
        <p:nvCxnSpPr>
          <p:cNvPr id="21" name="Straight Connector 20">
            <a:extLst>
              <a:ext uri="{FF2B5EF4-FFF2-40B4-BE49-F238E27FC236}">
                <a16:creationId xmlns:a16="http://schemas.microsoft.com/office/drawing/2014/main" id="{F678D9B9-2A14-C3DF-18D0-1D56EC8DEE16}"/>
              </a:ext>
            </a:extLst>
          </p:cNvPr>
          <p:cNvCxnSpPr/>
          <p:nvPr/>
        </p:nvCxnSpPr>
        <p:spPr>
          <a:xfrm>
            <a:off x="1275942" y="-362891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92DAEC0-7400-CA5C-60DE-C9B6FBC9C546}"/>
              </a:ext>
            </a:extLst>
          </p:cNvPr>
          <p:cNvCxnSpPr/>
          <p:nvPr/>
        </p:nvCxnSpPr>
        <p:spPr>
          <a:xfrm>
            <a:off x="1218792" y="-3567002"/>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0027A67-2DE5-1BF0-8112-317DF556D7D7}"/>
              </a:ext>
            </a:extLst>
          </p:cNvPr>
          <p:cNvCxnSpPr/>
          <p:nvPr/>
        </p:nvCxnSpPr>
        <p:spPr>
          <a:xfrm rot="10800000">
            <a:off x="9477375" y="-2971842"/>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6D61F50-1729-97BC-F442-AA7C2314F38F}"/>
              </a:ext>
            </a:extLst>
          </p:cNvPr>
          <p:cNvCxnSpPr/>
          <p:nvPr/>
        </p:nvCxnSpPr>
        <p:spPr>
          <a:xfrm rot="10800000">
            <a:off x="9077325" y="-2705585"/>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7C9B320-4DD0-1E64-89E2-91D36DB0E96C}"/>
              </a:ext>
            </a:extLst>
          </p:cNvPr>
          <p:cNvSpPr txBox="1"/>
          <p:nvPr/>
        </p:nvSpPr>
        <p:spPr>
          <a:xfrm>
            <a:off x="1218792" y="-1200329"/>
            <a:ext cx="8806938" cy="1200329"/>
          </a:xfrm>
          <a:prstGeom prst="rect">
            <a:avLst/>
          </a:prstGeom>
          <a:noFill/>
        </p:spPr>
        <p:txBody>
          <a:bodyPr wrap="square" rtlCol="0">
            <a:spAutoFit/>
          </a:bodyPr>
          <a:lstStyle/>
          <a:p>
            <a:pPr algn="l" fontAlgn="base"/>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To sort an array of size N in ascending order iterate over the array and compare the current element to its predecessor, if the key element is smaller than its predecessor, compare it to the elements before. Move the greater elements one position up to make space for the swapped element.</a:t>
            </a:r>
          </a:p>
        </p:txBody>
      </p:sp>
      <p:sp>
        <p:nvSpPr>
          <p:cNvPr id="30" name="TextBox 29">
            <a:extLst>
              <a:ext uri="{FF2B5EF4-FFF2-40B4-BE49-F238E27FC236}">
                <a16:creationId xmlns:a16="http://schemas.microsoft.com/office/drawing/2014/main" id="{B2C60BF0-C388-4246-BE2B-3C9EB80964A9}"/>
              </a:ext>
            </a:extLst>
          </p:cNvPr>
          <p:cNvSpPr txBox="1"/>
          <p:nvPr/>
        </p:nvSpPr>
        <p:spPr>
          <a:xfrm>
            <a:off x="1275942" y="-2285082"/>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 name="TextBox 1">
            <a:extLst>
              <a:ext uri="{FF2B5EF4-FFF2-40B4-BE49-F238E27FC236}">
                <a16:creationId xmlns:a16="http://schemas.microsoft.com/office/drawing/2014/main" id="{9410F8B6-E5E9-C0AF-1088-0894A0AC6E97}"/>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8" name="Oval 40">
            <a:extLst>
              <a:ext uri="{FF2B5EF4-FFF2-40B4-BE49-F238E27FC236}">
                <a16:creationId xmlns:a16="http://schemas.microsoft.com/office/drawing/2014/main" id="{148776D7-DA05-6C60-E0A7-F6D2728A91CC}"/>
              </a:ext>
            </a:extLst>
          </p:cNvPr>
          <p:cNvSpPr/>
          <p:nvPr/>
        </p:nvSpPr>
        <p:spPr>
          <a:xfrm>
            <a:off x="4600585" y="2671396"/>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12</a:t>
            </a:r>
          </a:p>
        </p:txBody>
      </p:sp>
      <p:sp>
        <p:nvSpPr>
          <p:cNvPr id="16" name="Oval 40">
            <a:extLst>
              <a:ext uri="{FF2B5EF4-FFF2-40B4-BE49-F238E27FC236}">
                <a16:creationId xmlns:a16="http://schemas.microsoft.com/office/drawing/2014/main" id="{F45103E5-072F-1753-B8C3-6C0CD830C45B}"/>
              </a:ext>
            </a:extLst>
          </p:cNvPr>
          <p:cNvSpPr/>
          <p:nvPr/>
        </p:nvSpPr>
        <p:spPr>
          <a:xfrm>
            <a:off x="3484547"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11</a:t>
            </a:r>
          </a:p>
        </p:txBody>
      </p:sp>
      <p:sp>
        <p:nvSpPr>
          <p:cNvPr id="17" name="Oval 40">
            <a:extLst>
              <a:ext uri="{FF2B5EF4-FFF2-40B4-BE49-F238E27FC236}">
                <a16:creationId xmlns:a16="http://schemas.microsoft.com/office/drawing/2014/main" id="{0B8AA4BD-1586-1A4F-CBAA-BF809361D639}"/>
              </a:ext>
            </a:extLst>
          </p:cNvPr>
          <p:cNvSpPr/>
          <p:nvPr/>
        </p:nvSpPr>
        <p:spPr>
          <a:xfrm>
            <a:off x="6833236"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13</a:t>
            </a:r>
          </a:p>
        </p:txBody>
      </p:sp>
      <p:sp>
        <p:nvSpPr>
          <p:cNvPr id="18" name="Oval 40">
            <a:extLst>
              <a:ext uri="{FF2B5EF4-FFF2-40B4-BE49-F238E27FC236}">
                <a16:creationId xmlns:a16="http://schemas.microsoft.com/office/drawing/2014/main" id="{ACF0DA38-7E3B-9FEE-14DD-0C5CB7B76E35}"/>
              </a:ext>
            </a:extLst>
          </p:cNvPr>
          <p:cNvSpPr/>
          <p:nvPr/>
        </p:nvSpPr>
        <p:spPr>
          <a:xfrm>
            <a:off x="5553227" y="2671396"/>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5</a:t>
            </a:r>
          </a:p>
        </p:txBody>
      </p:sp>
      <p:sp>
        <p:nvSpPr>
          <p:cNvPr id="20" name="Oval 40">
            <a:extLst>
              <a:ext uri="{FF2B5EF4-FFF2-40B4-BE49-F238E27FC236}">
                <a16:creationId xmlns:a16="http://schemas.microsoft.com/office/drawing/2014/main" id="{8233C8CF-7E70-93F8-B4CE-D2F598D1872F}"/>
              </a:ext>
            </a:extLst>
          </p:cNvPr>
          <p:cNvSpPr/>
          <p:nvPr/>
        </p:nvSpPr>
        <p:spPr>
          <a:xfrm>
            <a:off x="7949848"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6</a:t>
            </a:r>
          </a:p>
        </p:txBody>
      </p:sp>
      <p:sp>
        <p:nvSpPr>
          <p:cNvPr id="26" name="TextBox 25">
            <a:extLst>
              <a:ext uri="{FF2B5EF4-FFF2-40B4-BE49-F238E27FC236}">
                <a16:creationId xmlns:a16="http://schemas.microsoft.com/office/drawing/2014/main" id="{39B724F4-148D-C7C0-3074-21E250B30A84}"/>
              </a:ext>
            </a:extLst>
          </p:cNvPr>
          <p:cNvSpPr txBox="1"/>
          <p:nvPr/>
        </p:nvSpPr>
        <p:spPr>
          <a:xfrm>
            <a:off x="161623" y="1189587"/>
            <a:ext cx="2571538" cy="830997"/>
          </a:xfrm>
          <a:prstGeom prst="rect">
            <a:avLst/>
          </a:prstGeom>
          <a:noFill/>
        </p:spPr>
        <p:txBody>
          <a:bodyPr wrap="none" rtlCol="0">
            <a:spAutoFit/>
          </a:bodyPr>
          <a:lstStyle/>
          <a:p>
            <a:pPr algn="ctr"/>
            <a:r>
              <a:rPr lang="en-US" sz="48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PASS : 3</a:t>
            </a:r>
          </a:p>
        </p:txBody>
      </p:sp>
    </p:spTree>
    <p:extLst>
      <p:ext uri="{BB962C8B-B14F-4D97-AF65-F5344CB8AC3E}">
        <p14:creationId xmlns:p14="http://schemas.microsoft.com/office/powerpoint/2010/main" val="31595116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6BCAFC7-FAE7-0582-738F-F245A1477401}"/>
              </a:ext>
            </a:extLst>
          </p:cNvPr>
          <p:cNvSpPr txBox="1"/>
          <p:nvPr/>
        </p:nvSpPr>
        <p:spPr>
          <a:xfrm>
            <a:off x="1275942" y="-4582665"/>
            <a:ext cx="5622052"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Insertion Sort;</a:t>
            </a:r>
          </a:p>
        </p:txBody>
      </p:sp>
      <p:sp>
        <p:nvSpPr>
          <p:cNvPr id="19" name="TextBox 18">
            <a:extLst>
              <a:ext uri="{FF2B5EF4-FFF2-40B4-BE49-F238E27FC236}">
                <a16:creationId xmlns:a16="http://schemas.microsoft.com/office/drawing/2014/main" id="{77950EA1-BE28-8DDA-3863-46B519F9BF2C}"/>
              </a:ext>
            </a:extLst>
          </p:cNvPr>
          <p:cNvSpPr txBox="1"/>
          <p:nvPr/>
        </p:nvSpPr>
        <p:spPr>
          <a:xfrm>
            <a:off x="1275942" y="-3567002"/>
            <a:ext cx="8172856"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Insertion sort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simple sorting algorithm that the array is virtually split into a sorted and an unsorted part. Values from the unsorted part are picked and placed at the correct position in the sorted part.</a:t>
            </a:r>
          </a:p>
        </p:txBody>
      </p:sp>
      <p:cxnSp>
        <p:nvCxnSpPr>
          <p:cNvPr id="21" name="Straight Connector 20">
            <a:extLst>
              <a:ext uri="{FF2B5EF4-FFF2-40B4-BE49-F238E27FC236}">
                <a16:creationId xmlns:a16="http://schemas.microsoft.com/office/drawing/2014/main" id="{F678D9B9-2A14-C3DF-18D0-1D56EC8DEE16}"/>
              </a:ext>
            </a:extLst>
          </p:cNvPr>
          <p:cNvCxnSpPr/>
          <p:nvPr/>
        </p:nvCxnSpPr>
        <p:spPr>
          <a:xfrm>
            <a:off x="1275942" y="-362891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92DAEC0-7400-CA5C-60DE-C9B6FBC9C546}"/>
              </a:ext>
            </a:extLst>
          </p:cNvPr>
          <p:cNvCxnSpPr/>
          <p:nvPr/>
        </p:nvCxnSpPr>
        <p:spPr>
          <a:xfrm>
            <a:off x="1218792" y="-3567002"/>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0027A67-2DE5-1BF0-8112-317DF556D7D7}"/>
              </a:ext>
            </a:extLst>
          </p:cNvPr>
          <p:cNvCxnSpPr/>
          <p:nvPr/>
        </p:nvCxnSpPr>
        <p:spPr>
          <a:xfrm rot="10800000">
            <a:off x="9477375" y="-2971842"/>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6D61F50-1729-97BC-F442-AA7C2314F38F}"/>
              </a:ext>
            </a:extLst>
          </p:cNvPr>
          <p:cNvCxnSpPr/>
          <p:nvPr/>
        </p:nvCxnSpPr>
        <p:spPr>
          <a:xfrm rot="10800000">
            <a:off x="9077325" y="-2705585"/>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7C9B320-4DD0-1E64-89E2-91D36DB0E96C}"/>
              </a:ext>
            </a:extLst>
          </p:cNvPr>
          <p:cNvSpPr txBox="1"/>
          <p:nvPr/>
        </p:nvSpPr>
        <p:spPr>
          <a:xfrm>
            <a:off x="1218792" y="-1200329"/>
            <a:ext cx="8806938" cy="1200329"/>
          </a:xfrm>
          <a:prstGeom prst="rect">
            <a:avLst/>
          </a:prstGeom>
          <a:noFill/>
        </p:spPr>
        <p:txBody>
          <a:bodyPr wrap="square" rtlCol="0">
            <a:spAutoFit/>
          </a:bodyPr>
          <a:lstStyle/>
          <a:p>
            <a:pPr algn="l" fontAlgn="base"/>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To sort an array of size N in ascending order iterate over the array and compare the current element to its predecessor, if the key element is smaller than its predecessor, compare it to the elements before. Move the greater elements one position up to make space for the swapped element.</a:t>
            </a:r>
          </a:p>
        </p:txBody>
      </p:sp>
      <p:sp>
        <p:nvSpPr>
          <p:cNvPr id="30" name="TextBox 29">
            <a:extLst>
              <a:ext uri="{FF2B5EF4-FFF2-40B4-BE49-F238E27FC236}">
                <a16:creationId xmlns:a16="http://schemas.microsoft.com/office/drawing/2014/main" id="{B2C60BF0-C388-4246-BE2B-3C9EB80964A9}"/>
              </a:ext>
            </a:extLst>
          </p:cNvPr>
          <p:cNvSpPr txBox="1"/>
          <p:nvPr/>
        </p:nvSpPr>
        <p:spPr>
          <a:xfrm>
            <a:off x="1275942" y="-2285082"/>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 name="TextBox 1">
            <a:extLst>
              <a:ext uri="{FF2B5EF4-FFF2-40B4-BE49-F238E27FC236}">
                <a16:creationId xmlns:a16="http://schemas.microsoft.com/office/drawing/2014/main" id="{9410F8B6-E5E9-C0AF-1088-0894A0AC6E97}"/>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8" name="Oval 40">
            <a:extLst>
              <a:ext uri="{FF2B5EF4-FFF2-40B4-BE49-F238E27FC236}">
                <a16:creationId xmlns:a16="http://schemas.microsoft.com/office/drawing/2014/main" id="{148776D7-DA05-6C60-E0A7-F6D2728A91CC}"/>
              </a:ext>
            </a:extLst>
          </p:cNvPr>
          <p:cNvSpPr/>
          <p:nvPr/>
        </p:nvSpPr>
        <p:spPr>
          <a:xfrm>
            <a:off x="5717197"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12</a:t>
            </a:r>
          </a:p>
        </p:txBody>
      </p:sp>
      <p:sp>
        <p:nvSpPr>
          <p:cNvPr id="16" name="Oval 40">
            <a:extLst>
              <a:ext uri="{FF2B5EF4-FFF2-40B4-BE49-F238E27FC236}">
                <a16:creationId xmlns:a16="http://schemas.microsoft.com/office/drawing/2014/main" id="{F45103E5-072F-1753-B8C3-6C0CD830C45B}"/>
              </a:ext>
            </a:extLst>
          </p:cNvPr>
          <p:cNvSpPr/>
          <p:nvPr/>
        </p:nvSpPr>
        <p:spPr>
          <a:xfrm>
            <a:off x="3484547" y="2661871"/>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11</a:t>
            </a:r>
          </a:p>
        </p:txBody>
      </p:sp>
      <p:sp>
        <p:nvSpPr>
          <p:cNvPr id="17" name="Oval 40">
            <a:extLst>
              <a:ext uri="{FF2B5EF4-FFF2-40B4-BE49-F238E27FC236}">
                <a16:creationId xmlns:a16="http://schemas.microsoft.com/office/drawing/2014/main" id="{0B8AA4BD-1586-1A4F-CBAA-BF809361D639}"/>
              </a:ext>
            </a:extLst>
          </p:cNvPr>
          <p:cNvSpPr/>
          <p:nvPr/>
        </p:nvSpPr>
        <p:spPr>
          <a:xfrm>
            <a:off x="6833236"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13</a:t>
            </a:r>
          </a:p>
        </p:txBody>
      </p:sp>
      <p:sp>
        <p:nvSpPr>
          <p:cNvPr id="18" name="Oval 40">
            <a:extLst>
              <a:ext uri="{FF2B5EF4-FFF2-40B4-BE49-F238E27FC236}">
                <a16:creationId xmlns:a16="http://schemas.microsoft.com/office/drawing/2014/main" id="{ACF0DA38-7E3B-9FEE-14DD-0C5CB7B76E35}"/>
              </a:ext>
            </a:extLst>
          </p:cNvPr>
          <p:cNvSpPr/>
          <p:nvPr/>
        </p:nvSpPr>
        <p:spPr>
          <a:xfrm>
            <a:off x="4600872" y="2671396"/>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5</a:t>
            </a:r>
          </a:p>
        </p:txBody>
      </p:sp>
      <p:sp>
        <p:nvSpPr>
          <p:cNvPr id="20" name="Oval 40">
            <a:extLst>
              <a:ext uri="{FF2B5EF4-FFF2-40B4-BE49-F238E27FC236}">
                <a16:creationId xmlns:a16="http://schemas.microsoft.com/office/drawing/2014/main" id="{8233C8CF-7E70-93F8-B4CE-D2F598D1872F}"/>
              </a:ext>
            </a:extLst>
          </p:cNvPr>
          <p:cNvSpPr/>
          <p:nvPr/>
        </p:nvSpPr>
        <p:spPr>
          <a:xfrm>
            <a:off x="7949848"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6</a:t>
            </a:r>
          </a:p>
        </p:txBody>
      </p:sp>
      <p:sp>
        <p:nvSpPr>
          <p:cNvPr id="26" name="TextBox 25">
            <a:extLst>
              <a:ext uri="{FF2B5EF4-FFF2-40B4-BE49-F238E27FC236}">
                <a16:creationId xmlns:a16="http://schemas.microsoft.com/office/drawing/2014/main" id="{39B724F4-148D-C7C0-3074-21E250B30A84}"/>
              </a:ext>
            </a:extLst>
          </p:cNvPr>
          <p:cNvSpPr txBox="1"/>
          <p:nvPr/>
        </p:nvSpPr>
        <p:spPr>
          <a:xfrm>
            <a:off x="161623" y="1189587"/>
            <a:ext cx="2571538" cy="830997"/>
          </a:xfrm>
          <a:prstGeom prst="rect">
            <a:avLst/>
          </a:prstGeom>
          <a:noFill/>
        </p:spPr>
        <p:txBody>
          <a:bodyPr wrap="none" rtlCol="0">
            <a:spAutoFit/>
          </a:bodyPr>
          <a:lstStyle/>
          <a:p>
            <a:pPr algn="ctr"/>
            <a:r>
              <a:rPr lang="en-US" sz="48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PASS : 3</a:t>
            </a:r>
          </a:p>
        </p:txBody>
      </p:sp>
    </p:spTree>
    <p:extLst>
      <p:ext uri="{BB962C8B-B14F-4D97-AF65-F5344CB8AC3E}">
        <p14:creationId xmlns:p14="http://schemas.microsoft.com/office/powerpoint/2010/main" val="23356571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6BCAFC7-FAE7-0582-738F-F245A1477401}"/>
              </a:ext>
            </a:extLst>
          </p:cNvPr>
          <p:cNvSpPr txBox="1"/>
          <p:nvPr/>
        </p:nvSpPr>
        <p:spPr>
          <a:xfrm>
            <a:off x="1275942" y="-4582665"/>
            <a:ext cx="5622052"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Insertion Sort;</a:t>
            </a:r>
          </a:p>
        </p:txBody>
      </p:sp>
      <p:sp>
        <p:nvSpPr>
          <p:cNvPr id="19" name="TextBox 18">
            <a:extLst>
              <a:ext uri="{FF2B5EF4-FFF2-40B4-BE49-F238E27FC236}">
                <a16:creationId xmlns:a16="http://schemas.microsoft.com/office/drawing/2014/main" id="{77950EA1-BE28-8DDA-3863-46B519F9BF2C}"/>
              </a:ext>
            </a:extLst>
          </p:cNvPr>
          <p:cNvSpPr txBox="1"/>
          <p:nvPr/>
        </p:nvSpPr>
        <p:spPr>
          <a:xfrm>
            <a:off x="1275942" y="-3567002"/>
            <a:ext cx="8172856"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Insertion sort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simple sorting algorithm that the array is virtually split into a sorted and an unsorted part. Values from the unsorted part are picked and placed at the correct position in the sorted part.</a:t>
            </a:r>
          </a:p>
        </p:txBody>
      </p:sp>
      <p:cxnSp>
        <p:nvCxnSpPr>
          <p:cNvPr id="21" name="Straight Connector 20">
            <a:extLst>
              <a:ext uri="{FF2B5EF4-FFF2-40B4-BE49-F238E27FC236}">
                <a16:creationId xmlns:a16="http://schemas.microsoft.com/office/drawing/2014/main" id="{F678D9B9-2A14-C3DF-18D0-1D56EC8DEE16}"/>
              </a:ext>
            </a:extLst>
          </p:cNvPr>
          <p:cNvCxnSpPr/>
          <p:nvPr/>
        </p:nvCxnSpPr>
        <p:spPr>
          <a:xfrm>
            <a:off x="1275942" y="-362891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92DAEC0-7400-CA5C-60DE-C9B6FBC9C546}"/>
              </a:ext>
            </a:extLst>
          </p:cNvPr>
          <p:cNvCxnSpPr/>
          <p:nvPr/>
        </p:nvCxnSpPr>
        <p:spPr>
          <a:xfrm>
            <a:off x="1218792" y="-3567002"/>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0027A67-2DE5-1BF0-8112-317DF556D7D7}"/>
              </a:ext>
            </a:extLst>
          </p:cNvPr>
          <p:cNvCxnSpPr/>
          <p:nvPr/>
        </p:nvCxnSpPr>
        <p:spPr>
          <a:xfrm rot="10800000">
            <a:off x="9477375" y="-2971842"/>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6D61F50-1729-97BC-F442-AA7C2314F38F}"/>
              </a:ext>
            </a:extLst>
          </p:cNvPr>
          <p:cNvCxnSpPr/>
          <p:nvPr/>
        </p:nvCxnSpPr>
        <p:spPr>
          <a:xfrm rot="10800000">
            <a:off x="9077325" y="-2705585"/>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7C9B320-4DD0-1E64-89E2-91D36DB0E96C}"/>
              </a:ext>
            </a:extLst>
          </p:cNvPr>
          <p:cNvSpPr txBox="1"/>
          <p:nvPr/>
        </p:nvSpPr>
        <p:spPr>
          <a:xfrm>
            <a:off x="1218792" y="-1200329"/>
            <a:ext cx="8806938" cy="1200329"/>
          </a:xfrm>
          <a:prstGeom prst="rect">
            <a:avLst/>
          </a:prstGeom>
          <a:noFill/>
        </p:spPr>
        <p:txBody>
          <a:bodyPr wrap="square" rtlCol="0">
            <a:spAutoFit/>
          </a:bodyPr>
          <a:lstStyle/>
          <a:p>
            <a:pPr algn="l" fontAlgn="base"/>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To sort an array of size N in ascending order iterate over the array and compare the current element to its predecessor, if the key element is smaller than its predecessor, compare it to the elements before. Move the greater elements one position up to make space for the swapped element.</a:t>
            </a:r>
          </a:p>
        </p:txBody>
      </p:sp>
      <p:sp>
        <p:nvSpPr>
          <p:cNvPr id="30" name="TextBox 29">
            <a:extLst>
              <a:ext uri="{FF2B5EF4-FFF2-40B4-BE49-F238E27FC236}">
                <a16:creationId xmlns:a16="http://schemas.microsoft.com/office/drawing/2014/main" id="{B2C60BF0-C388-4246-BE2B-3C9EB80964A9}"/>
              </a:ext>
            </a:extLst>
          </p:cNvPr>
          <p:cNvSpPr txBox="1"/>
          <p:nvPr/>
        </p:nvSpPr>
        <p:spPr>
          <a:xfrm>
            <a:off x="1275942" y="-2285082"/>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 name="TextBox 1">
            <a:extLst>
              <a:ext uri="{FF2B5EF4-FFF2-40B4-BE49-F238E27FC236}">
                <a16:creationId xmlns:a16="http://schemas.microsoft.com/office/drawing/2014/main" id="{9410F8B6-E5E9-C0AF-1088-0894A0AC6E97}"/>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8" name="Oval 40">
            <a:extLst>
              <a:ext uri="{FF2B5EF4-FFF2-40B4-BE49-F238E27FC236}">
                <a16:creationId xmlns:a16="http://schemas.microsoft.com/office/drawing/2014/main" id="{148776D7-DA05-6C60-E0A7-F6D2728A91CC}"/>
              </a:ext>
            </a:extLst>
          </p:cNvPr>
          <p:cNvSpPr/>
          <p:nvPr/>
        </p:nvSpPr>
        <p:spPr>
          <a:xfrm>
            <a:off x="5717197"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12</a:t>
            </a:r>
          </a:p>
        </p:txBody>
      </p:sp>
      <p:sp>
        <p:nvSpPr>
          <p:cNvPr id="16" name="Oval 40">
            <a:extLst>
              <a:ext uri="{FF2B5EF4-FFF2-40B4-BE49-F238E27FC236}">
                <a16:creationId xmlns:a16="http://schemas.microsoft.com/office/drawing/2014/main" id="{F45103E5-072F-1753-B8C3-6C0CD830C45B}"/>
              </a:ext>
            </a:extLst>
          </p:cNvPr>
          <p:cNvSpPr/>
          <p:nvPr/>
        </p:nvSpPr>
        <p:spPr>
          <a:xfrm>
            <a:off x="4600872"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11</a:t>
            </a:r>
          </a:p>
        </p:txBody>
      </p:sp>
      <p:sp>
        <p:nvSpPr>
          <p:cNvPr id="17" name="Oval 40">
            <a:extLst>
              <a:ext uri="{FF2B5EF4-FFF2-40B4-BE49-F238E27FC236}">
                <a16:creationId xmlns:a16="http://schemas.microsoft.com/office/drawing/2014/main" id="{0B8AA4BD-1586-1A4F-CBAA-BF809361D639}"/>
              </a:ext>
            </a:extLst>
          </p:cNvPr>
          <p:cNvSpPr/>
          <p:nvPr/>
        </p:nvSpPr>
        <p:spPr>
          <a:xfrm>
            <a:off x="6833236" y="2671396"/>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13</a:t>
            </a:r>
          </a:p>
        </p:txBody>
      </p:sp>
      <p:sp>
        <p:nvSpPr>
          <p:cNvPr id="18" name="Oval 40">
            <a:extLst>
              <a:ext uri="{FF2B5EF4-FFF2-40B4-BE49-F238E27FC236}">
                <a16:creationId xmlns:a16="http://schemas.microsoft.com/office/drawing/2014/main" id="{ACF0DA38-7E3B-9FEE-14DD-0C5CB7B76E35}"/>
              </a:ext>
            </a:extLst>
          </p:cNvPr>
          <p:cNvSpPr/>
          <p:nvPr/>
        </p:nvSpPr>
        <p:spPr>
          <a:xfrm>
            <a:off x="3484547" y="3050198"/>
            <a:ext cx="757604" cy="757604"/>
          </a:xfrm>
          <a:prstGeom prst="ellipse">
            <a:avLst/>
          </a:prstGeom>
          <a:gradFill>
            <a:gsLst>
              <a:gs pos="0">
                <a:srgbClr val="FCEAFF"/>
              </a:gs>
              <a:gs pos="57000">
                <a:srgbClr val="524293"/>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5</a:t>
            </a:r>
          </a:p>
        </p:txBody>
      </p:sp>
      <p:sp>
        <p:nvSpPr>
          <p:cNvPr id="20" name="Oval 40">
            <a:extLst>
              <a:ext uri="{FF2B5EF4-FFF2-40B4-BE49-F238E27FC236}">
                <a16:creationId xmlns:a16="http://schemas.microsoft.com/office/drawing/2014/main" id="{8233C8CF-7E70-93F8-B4CE-D2F598D1872F}"/>
              </a:ext>
            </a:extLst>
          </p:cNvPr>
          <p:cNvSpPr/>
          <p:nvPr/>
        </p:nvSpPr>
        <p:spPr>
          <a:xfrm>
            <a:off x="7949848" y="2671396"/>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6</a:t>
            </a:r>
          </a:p>
        </p:txBody>
      </p:sp>
      <p:sp>
        <p:nvSpPr>
          <p:cNvPr id="26" name="TextBox 25">
            <a:extLst>
              <a:ext uri="{FF2B5EF4-FFF2-40B4-BE49-F238E27FC236}">
                <a16:creationId xmlns:a16="http://schemas.microsoft.com/office/drawing/2014/main" id="{39B724F4-148D-C7C0-3074-21E250B30A84}"/>
              </a:ext>
            </a:extLst>
          </p:cNvPr>
          <p:cNvSpPr txBox="1"/>
          <p:nvPr/>
        </p:nvSpPr>
        <p:spPr>
          <a:xfrm>
            <a:off x="142387" y="1189587"/>
            <a:ext cx="2610010" cy="830997"/>
          </a:xfrm>
          <a:prstGeom prst="rect">
            <a:avLst/>
          </a:prstGeom>
          <a:noFill/>
        </p:spPr>
        <p:txBody>
          <a:bodyPr wrap="none" rtlCol="0">
            <a:spAutoFit/>
          </a:bodyPr>
          <a:lstStyle/>
          <a:p>
            <a:pPr algn="ctr"/>
            <a:r>
              <a:rPr lang="en-US" sz="48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PASS : 4</a:t>
            </a:r>
          </a:p>
        </p:txBody>
      </p:sp>
    </p:spTree>
    <p:extLst>
      <p:ext uri="{BB962C8B-B14F-4D97-AF65-F5344CB8AC3E}">
        <p14:creationId xmlns:p14="http://schemas.microsoft.com/office/powerpoint/2010/main" val="38418327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6BCAFC7-FAE7-0582-738F-F245A1477401}"/>
              </a:ext>
            </a:extLst>
          </p:cNvPr>
          <p:cNvSpPr txBox="1"/>
          <p:nvPr/>
        </p:nvSpPr>
        <p:spPr>
          <a:xfrm>
            <a:off x="1275942" y="-4582665"/>
            <a:ext cx="5622052"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Insertion Sort;</a:t>
            </a:r>
          </a:p>
        </p:txBody>
      </p:sp>
      <p:sp>
        <p:nvSpPr>
          <p:cNvPr id="19" name="TextBox 18">
            <a:extLst>
              <a:ext uri="{FF2B5EF4-FFF2-40B4-BE49-F238E27FC236}">
                <a16:creationId xmlns:a16="http://schemas.microsoft.com/office/drawing/2014/main" id="{77950EA1-BE28-8DDA-3863-46B519F9BF2C}"/>
              </a:ext>
            </a:extLst>
          </p:cNvPr>
          <p:cNvSpPr txBox="1"/>
          <p:nvPr/>
        </p:nvSpPr>
        <p:spPr>
          <a:xfrm>
            <a:off x="1275942" y="-3567002"/>
            <a:ext cx="8172856"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Insertion sort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simple sorting algorithm that the array is virtually split into a sorted and an unsorted part. Values from the unsorted part are picked and placed at the correct position in the sorted part.</a:t>
            </a:r>
          </a:p>
        </p:txBody>
      </p:sp>
      <p:cxnSp>
        <p:nvCxnSpPr>
          <p:cNvPr id="21" name="Straight Connector 20">
            <a:extLst>
              <a:ext uri="{FF2B5EF4-FFF2-40B4-BE49-F238E27FC236}">
                <a16:creationId xmlns:a16="http://schemas.microsoft.com/office/drawing/2014/main" id="{F678D9B9-2A14-C3DF-18D0-1D56EC8DEE16}"/>
              </a:ext>
            </a:extLst>
          </p:cNvPr>
          <p:cNvCxnSpPr/>
          <p:nvPr/>
        </p:nvCxnSpPr>
        <p:spPr>
          <a:xfrm>
            <a:off x="1275942" y="-362891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92DAEC0-7400-CA5C-60DE-C9B6FBC9C546}"/>
              </a:ext>
            </a:extLst>
          </p:cNvPr>
          <p:cNvCxnSpPr/>
          <p:nvPr/>
        </p:nvCxnSpPr>
        <p:spPr>
          <a:xfrm>
            <a:off x="1218792" y="-3567002"/>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0027A67-2DE5-1BF0-8112-317DF556D7D7}"/>
              </a:ext>
            </a:extLst>
          </p:cNvPr>
          <p:cNvCxnSpPr/>
          <p:nvPr/>
        </p:nvCxnSpPr>
        <p:spPr>
          <a:xfrm rot="10800000">
            <a:off x="9477375" y="-2971842"/>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6D61F50-1729-97BC-F442-AA7C2314F38F}"/>
              </a:ext>
            </a:extLst>
          </p:cNvPr>
          <p:cNvCxnSpPr/>
          <p:nvPr/>
        </p:nvCxnSpPr>
        <p:spPr>
          <a:xfrm rot="10800000">
            <a:off x="9077325" y="-2705585"/>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7C9B320-4DD0-1E64-89E2-91D36DB0E96C}"/>
              </a:ext>
            </a:extLst>
          </p:cNvPr>
          <p:cNvSpPr txBox="1"/>
          <p:nvPr/>
        </p:nvSpPr>
        <p:spPr>
          <a:xfrm>
            <a:off x="1218792" y="-1200329"/>
            <a:ext cx="8806938" cy="1200329"/>
          </a:xfrm>
          <a:prstGeom prst="rect">
            <a:avLst/>
          </a:prstGeom>
          <a:noFill/>
        </p:spPr>
        <p:txBody>
          <a:bodyPr wrap="square" rtlCol="0">
            <a:spAutoFit/>
          </a:bodyPr>
          <a:lstStyle/>
          <a:p>
            <a:pPr algn="l" fontAlgn="base"/>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To sort an array of size N in ascending order iterate over the array and compare the current element to its predecessor, if the key element is smaller than its predecessor, compare it to the elements before. Move the greater elements one position up to make space for the swapped element.</a:t>
            </a:r>
          </a:p>
        </p:txBody>
      </p:sp>
      <p:sp>
        <p:nvSpPr>
          <p:cNvPr id="30" name="TextBox 29">
            <a:extLst>
              <a:ext uri="{FF2B5EF4-FFF2-40B4-BE49-F238E27FC236}">
                <a16:creationId xmlns:a16="http://schemas.microsoft.com/office/drawing/2014/main" id="{B2C60BF0-C388-4246-BE2B-3C9EB80964A9}"/>
              </a:ext>
            </a:extLst>
          </p:cNvPr>
          <p:cNvSpPr txBox="1"/>
          <p:nvPr/>
        </p:nvSpPr>
        <p:spPr>
          <a:xfrm>
            <a:off x="1275942" y="-2285082"/>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 name="TextBox 1">
            <a:extLst>
              <a:ext uri="{FF2B5EF4-FFF2-40B4-BE49-F238E27FC236}">
                <a16:creationId xmlns:a16="http://schemas.microsoft.com/office/drawing/2014/main" id="{9410F8B6-E5E9-C0AF-1088-0894A0AC6E97}"/>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8" name="Oval 40">
            <a:extLst>
              <a:ext uri="{FF2B5EF4-FFF2-40B4-BE49-F238E27FC236}">
                <a16:creationId xmlns:a16="http://schemas.microsoft.com/office/drawing/2014/main" id="{148776D7-DA05-6C60-E0A7-F6D2728A91CC}"/>
              </a:ext>
            </a:extLst>
          </p:cNvPr>
          <p:cNvSpPr/>
          <p:nvPr/>
        </p:nvSpPr>
        <p:spPr>
          <a:xfrm>
            <a:off x="5717197" y="2671396"/>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12</a:t>
            </a:r>
          </a:p>
        </p:txBody>
      </p:sp>
      <p:sp>
        <p:nvSpPr>
          <p:cNvPr id="16" name="Oval 40">
            <a:extLst>
              <a:ext uri="{FF2B5EF4-FFF2-40B4-BE49-F238E27FC236}">
                <a16:creationId xmlns:a16="http://schemas.microsoft.com/office/drawing/2014/main" id="{F45103E5-072F-1753-B8C3-6C0CD830C45B}"/>
              </a:ext>
            </a:extLst>
          </p:cNvPr>
          <p:cNvSpPr/>
          <p:nvPr/>
        </p:nvSpPr>
        <p:spPr>
          <a:xfrm>
            <a:off x="4600872"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11</a:t>
            </a:r>
          </a:p>
        </p:txBody>
      </p:sp>
      <p:sp>
        <p:nvSpPr>
          <p:cNvPr id="17" name="Oval 40">
            <a:extLst>
              <a:ext uri="{FF2B5EF4-FFF2-40B4-BE49-F238E27FC236}">
                <a16:creationId xmlns:a16="http://schemas.microsoft.com/office/drawing/2014/main" id="{0B8AA4BD-1586-1A4F-CBAA-BF809361D639}"/>
              </a:ext>
            </a:extLst>
          </p:cNvPr>
          <p:cNvSpPr/>
          <p:nvPr/>
        </p:nvSpPr>
        <p:spPr>
          <a:xfrm>
            <a:off x="7949847"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13</a:t>
            </a:r>
          </a:p>
        </p:txBody>
      </p:sp>
      <p:sp>
        <p:nvSpPr>
          <p:cNvPr id="18" name="Oval 40">
            <a:extLst>
              <a:ext uri="{FF2B5EF4-FFF2-40B4-BE49-F238E27FC236}">
                <a16:creationId xmlns:a16="http://schemas.microsoft.com/office/drawing/2014/main" id="{ACF0DA38-7E3B-9FEE-14DD-0C5CB7B76E35}"/>
              </a:ext>
            </a:extLst>
          </p:cNvPr>
          <p:cNvSpPr/>
          <p:nvPr/>
        </p:nvSpPr>
        <p:spPr>
          <a:xfrm>
            <a:off x="3484547" y="3050198"/>
            <a:ext cx="757604" cy="757604"/>
          </a:xfrm>
          <a:prstGeom prst="ellipse">
            <a:avLst/>
          </a:prstGeom>
          <a:gradFill>
            <a:gsLst>
              <a:gs pos="0">
                <a:srgbClr val="FCEAFF"/>
              </a:gs>
              <a:gs pos="55000">
                <a:srgbClr val="62529D"/>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5</a:t>
            </a:r>
          </a:p>
        </p:txBody>
      </p:sp>
      <p:sp>
        <p:nvSpPr>
          <p:cNvPr id="20" name="Oval 40">
            <a:extLst>
              <a:ext uri="{FF2B5EF4-FFF2-40B4-BE49-F238E27FC236}">
                <a16:creationId xmlns:a16="http://schemas.microsoft.com/office/drawing/2014/main" id="{8233C8CF-7E70-93F8-B4CE-D2F598D1872F}"/>
              </a:ext>
            </a:extLst>
          </p:cNvPr>
          <p:cNvSpPr/>
          <p:nvPr/>
        </p:nvSpPr>
        <p:spPr>
          <a:xfrm>
            <a:off x="6833522" y="2671396"/>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6</a:t>
            </a:r>
          </a:p>
        </p:txBody>
      </p:sp>
      <p:sp>
        <p:nvSpPr>
          <p:cNvPr id="26" name="TextBox 25">
            <a:extLst>
              <a:ext uri="{FF2B5EF4-FFF2-40B4-BE49-F238E27FC236}">
                <a16:creationId xmlns:a16="http://schemas.microsoft.com/office/drawing/2014/main" id="{39B724F4-148D-C7C0-3074-21E250B30A84}"/>
              </a:ext>
            </a:extLst>
          </p:cNvPr>
          <p:cNvSpPr txBox="1"/>
          <p:nvPr/>
        </p:nvSpPr>
        <p:spPr>
          <a:xfrm>
            <a:off x="142387" y="1189587"/>
            <a:ext cx="2610010" cy="830997"/>
          </a:xfrm>
          <a:prstGeom prst="rect">
            <a:avLst/>
          </a:prstGeom>
          <a:noFill/>
        </p:spPr>
        <p:txBody>
          <a:bodyPr wrap="none" rtlCol="0">
            <a:spAutoFit/>
          </a:bodyPr>
          <a:lstStyle/>
          <a:p>
            <a:pPr algn="ctr"/>
            <a:r>
              <a:rPr lang="en-US" sz="48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PASS : 4</a:t>
            </a:r>
          </a:p>
        </p:txBody>
      </p:sp>
    </p:spTree>
    <p:extLst>
      <p:ext uri="{BB962C8B-B14F-4D97-AF65-F5344CB8AC3E}">
        <p14:creationId xmlns:p14="http://schemas.microsoft.com/office/powerpoint/2010/main" val="29468798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6BCAFC7-FAE7-0582-738F-F245A1477401}"/>
              </a:ext>
            </a:extLst>
          </p:cNvPr>
          <p:cNvSpPr txBox="1"/>
          <p:nvPr/>
        </p:nvSpPr>
        <p:spPr>
          <a:xfrm>
            <a:off x="1275942" y="-4582665"/>
            <a:ext cx="5622052"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Insertion Sort;</a:t>
            </a:r>
          </a:p>
        </p:txBody>
      </p:sp>
      <p:sp>
        <p:nvSpPr>
          <p:cNvPr id="19" name="TextBox 18">
            <a:extLst>
              <a:ext uri="{FF2B5EF4-FFF2-40B4-BE49-F238E27FC236}">
                <a16:creationId xmlns:a16="http://schemas.microsoft.com/office/drawing/2014/main" id="{77950EA1-BE28-8DDA-3863-46B519F9BF2C}"/>
              </a:ext>
            </a:extLst>
          </p:cNvPr>
          <p:cNvSpPr txBox="1"/>
          <p:nvPr/>
        </p:nvSpPr>
        <p:spPr>
          <a:xfrm>
            <a:off x="1275942" y="-3567002"/>
            <a:ext cx="8172856"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Insertion sort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simple sorting algorithm that the array is virtually split into a sorted and an unsorted part. Values from the unsorted part are picked and placed at the correct position in the sorted part.</a:t>
            </a:r>
          </a:p>
        </p:txBody>
      </p:sp>
      <p:cxnSp>
        <p:nvCxnSpPr>
          <p:cNvPr id="21" name="Straight Connector 20">
            <a:extLst>
              <a:ext uri="{FF2B5EF4-FFF2-40B4-BE49-F238E27FC236}">
                <a16:creationId xmlns:a16="http://schemas.microsoft.com/office/drawing/2014/main" id="{F678D9B9-2A14-C3DF-18D0-1D56EC8DEE16}"/>
              </a:ext>
            </a:extLst>
          </p:cNvPr>
          <p:cNvCxnSpPr/>
          <p:nvPr/>
        </p:nvCxnSpPr>
        <p:spPr>
          <a:xfrm>
            <a:off x="1275942" y="-362891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92DAEC0-7400-CA5C-60DE-C9B6FBC9C546}"/>
              </a:ext>
            </a:extLst>
          </p:cNvPr>
          <p:cNvCxnSpPr/>
          <p:nvPr/>
        </p:nvCxnSpPr>
        <p:spPr>
          <a:xfrm>
            <a:off x="1218792" y="-3567002"/>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0027A67-2DE5-1BF0-8112-317DF556D7D7}"/>
              </a:ext>
            </a:extLst>
          </p:cNvPr>
          <p:cNvCxnSpPr/>
          <p:nvPr/>
        </p:nvCxnSpPr>
        <p:spPr>
          <a:xfrm rot="10800000">
            <a:off x="9477375" y="-2971842"/>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6D61F50-1729-97BC-F442-AA7C2314F38F}"/>
              </a:ext>
            </a:extLst>
          </p:cNvPr>
          <p:cNvCxnSpPr/>
          <p:nvPr/>
        </p:nvCxnSpPr>
        <p:spPr>
          <a:xfrm rot="10800000">
            <a:off x="9077325" y="-2705585"/>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7C9B320-4DD0-1E64-89E2-91D36DB0E96C}"/>
              </a:ext>
            </a:extLst>
          </p:cNvPr>
          <p:cNvSpPr txBox="1"/>
          <p:nvPr/>
        </p:nvSpPr>
        <p:spPr>
          <a:xfrm>
            <a:off x="1218792" y="-1200329"/>
            <a:ext cx="8806938" cy="1200329"/>
          </a:xfrm>
          <a:prstGeom prst="rect">
            <a:avLst/>
          </a:prstGeom>
          <a:noFill/>
        </p:spPr>
        <p:txBody>
          <a:bodyPr wrap="square" rtlCol="0">
            <a:spAutoFit/>
          </a:bodyPr>
          <a:lstStyle/>
          <a:p>
            <a:pPr algn="l" fontAlgn="base"/>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To sort an array of size N in ascending order iterate over the array and compare the current element to its predecessor, if the key element is smaller than its predecessor, compare it to the elements before. Move the greater elements one position up to make space for the swapped element.</a:t>
            </a:r>
          </a:p>
        </p:txBody>
      </p:sp>
      <p:sp>
        <p:nvSpPr>
          <p:cNvPr id="30" name="TextBox 29">
            <a:extLst>
              <a:ext uri="{FF2B5EF4-FFF2-40B4-BE49-F238E27FC236}">
                <a16:creationId xmlns:a16="http://schemas.microsoft.com/office/drawing/2014/main" id="{B2C60BF0-C388-4246-BE2B-3C9EB80964A9}"/>
              </a:ext>
            </a:extLst>
          </p:cNvPr>
          <p:cNvSpPr txBox="1"/>
          <p:nvPr/>
        </p:nvSpPr>
        <p:spPr>
          <a:xfrm>
            <a:off x="1275942" y="-2285082"/>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 name="TextBox 1">
            <a:extLst>
              <a:ext uri="{FF2B5EF4-FFF2-40B4-BE49-F238E27FC236}">
                <a16:creationId xmlns:a16="http://schemas.microsoft.com/office/drawing/2014/main" id="{9410F8B6-E5E9-C0AF-1088-0894A0AC6E97}"/>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8" name="Oval 40">
            <a:extLst>
              <a:ext uri="{FF2B5EF4-FFF2-40B4-BE49-F238E27FC236}">
                <a16:creationId xmlns:a16="http://schemas.microsoft.com/office/drawing/2014/main" id="{148776D7-DA05-6C60-E0A7-F6D2728A91CC}"/>
              </a:ext>
            </a:extLst>
          </p:cNvPr>
          <p:cNvSpPr/>
          <p:nvPr/>
        </p:nvSpPr>
        <p:spPr>
          <a:xfrm>
            <a:off x="6833522"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12</a:t>
            </a:r>
          </a:p>
        </p:txBody>
      </p:sp>
      <p:sp>
        <p:nvSpPr>
          <p:cNvPr id="16" name="Oval 40">
            <a:extLst>
              <a:ext uri="{FF2B5EF4-FFF2-40B4-BE49-F238E27FC236}">
                <a16:creationId xmlns:a16="http://schemas.microsoft.com/office/drawing/2014/main" id="{F45103E5-072F-1753-B8C3-6C0CD830C45B}"/>
              </a:ext>
            </a:extLst>
          </p:cNvPr>
          <p:cNvSpPr/>
          <p:nvPr/>
        </p:nvSpPr>
        <p:spPr>
          <a:xfrm>
            <a:off x="4600872" y="2671396"/>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11</a:t>
            </a:r>
          </a:p>
        </p:txBody>
      </p:sp>
      <p:sp>
        <p:nvSpPr>
          <p:cNvPr id="17" name="Oval 40">
            <a:extLst>
              <a:ext uri="{FF2B5EF4-FFF2-40B4-BE49-F238E27FC236}">
                <a16:creationId xmlns:a16="http://schemas.microsoft.com/office/drawing/2014/main" id="{0B8AA4BD-1586-1A4F-CBAA-BF809361D639}"/>
              </a:ext>
            </a:extLst>
          </p:cNvPr>
          <p:cNvSpPr/>
          <p:nvPr/>
        </p:nvSpPr>
        <p:spPr>
          <a:xfrm>
            <a:off x="7949847"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13</a:t>
            </a:r>
          </a:p>
        </p:txBody>
      </p:sp>
      <p:sp>
        <p:nvSpPr>
          <p:cNvPr id="18" name="Oval 40">
            <a:extLst>
              <a:ext uri="{FF2B5EF4-FFF2-40B4-BE49-F238E27FC236}">
                <a16:creationId xmlns:a16="http://schemas.microsoft.com/office/drawing/2014/main" id="{ACF0DA38-7E3B-9FEE-14DD-0C5CB7B76E35}"/>
              </a:ext>
            </a:extLst>
          </p:cNvPr>
          <p:cNvSpPr/>
          <p:nvPr/>
        </p:nvSpPr>
        <p:spPr>
          <a:xfrm>
            <a:off x="3484547" y="3050198"/>
            <a:ext cx="757604" cy="757604"/>
          </a:xfrm>
          <a:prstGeom prst="ellipse">
            <a:avLst/>
          </a:prstGeom>
          <a:gradFill>
            <a:gsLst>
              <a:gs pos="0">
                <a:srgbClr val="FCEAFF"/>
              </a:gs>
              <a:gs pos="58000">
                <a:srgbClr val="5B4B98"/>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5</a:t>
            </a:r>
          </a:p>
        </p:txBody>
      </p:sp>
      <p:sp>
        <p:nvSpPr>
          <p:cNvPr id="20" name="Oval 40">
            <a:extLst>
              <a:ext uri="{FF2B5EF4-FFF2-40B4-BE49-F238E27FC236}">
                <a16:creationId xmlns:a16="http://schemas.microsoft.com/office/drawing/2014/main" id="{8233C8CF-7E70-93F8-B4CE-D2F598D1872F}"/>
              </a:ext>
            </a:extLst>
          </p:cNvPr>
          <p:cNvSpPr/>
          <p:nvPr/>
        </p:nvSpPr>
        <p:spPr>
          <a:xfrm>
            <a:off x="5717197" y="2671396"/>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6</a:t>
            </a:r>
          </a:p>
        </p:txBody>
      </p:sp>
      <p:sp>
        <p:nvSpPr>
          <p:cNvPr id="26" name="TextBox 25">
            <a:extLst>
              <a:ext uri="{FF2B5EF4-FFF2-40B4-BE49-F238E27FC236}">
                <a16:creationId xmlns:a16="http://schemas.microsoft.com/office/drawing/2014/main" id="{39B724F4-148D-C7C0-3074-21E250B30A84}"/>
              </a:ext>
            </a:extLst>
          </p:cNvPr>
          <p:cNvSpPr txBox="1"/>
          <p:nvPr/>
        </p:nvSpPr>
        <p:spPr>
          <a:xfrm>
            <a:off x="142387" y="1189587"/>
            <a:ext cx="2610010" cy="830997"/>
          </a:xfrm>
          <a:prstGeom prst="rect">
            <a:avLst/>
          </a:prstGeom>
          <a:noFill/>
        </p:spPr>
        <p:txBody>
          <a:bodyPr wrap="none" rtlCol="0">
            <a:spAutoFit/>
          </a:bodyPr>
          <a:lstStyle/>
          <a:p>
            <a:pPr algn="ctr"/>
            <a:r>
              <a:rPr lang="en-US" sz="48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PASS : 4</a:t>
            </a:r>
          </a:p>
        </p:txBody>
      </p:sp>
    </p:spTree>
    <p:extLst>
      <p:ext uri="{BB962C8B-B14F-4D97-AF65-F5344CB8AC3E}">
        <p14:creationId xmlns:p14="http://schemas.microsoft.com/office/powerpoint/2010/main" val="24948445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6BCAFC7-FAE7-0582-738F-F245A1477401}"/>
              </a:ext>
            </a:extLst>
          </p:cNvPr>
          <p:cNvSpPr txBox="1"/>
          <p:nvPr/>
        </p:nvSpPr>
        <p:spPr>
          <a:xfrm>
            <a:off x="1275942" y="-4582665"/>
            <a:ext cx="5622052"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Insertion Sort;</a:t>
            </a:r>
          </a:p>
        </p:txBody>
      </p:sp>
      <p:sp>
        <p:nvSpPr>
          <p:cNvPr id="19" name="TextBox 18">
            <a:extLst>
              <a:ext uri="{FF2B5EF4-FFF2-40B4-BE49-F238E27FC236}">
                <a16:creationId xmlns:a16="http://schemas.microsoft.com/office/drawing/2014/main" id="{77950EA1-BE28-8DDA-3863-46B519F9BF2C}"/>
              </a:ext>
            </a:extLst>
          </p:cNvPr>
          <p:cNvSpPr txBox="1"/>
          <p:nvPr/>
        </p:nvSpPr>
        <p:spPr>
          <a:xfrm>
            <a:off x="1275942" y="-3567002"/>
            <a:ext cx="8172856"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Insertion sort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simple sorting algorithm that the array is virtually split into a sorted and an unsorted part. Values from the unsorted part are picked and placed at the correct position in the sorted part.</a:t>
            </a:r>
          </a:p>
        </p:txBody>
      </p:sp>
      <p:cxnSp>
        <p:nvCxnSpPr>
          <p:cNvPr id="21" name="Straight Connector 20">
            <a:extLst>
              <a:ext uri="{FF2B5EF4-FFF2-40B4-BE49-F238E27FC236}">
                <a16:creationId xmlns:a16="http://schemas.microsoft.com/office/drawing/2014/main" id="{F678D9B9-2A14-C3DF-18D0-1D56EC8DEE16}"/>
              </a:ext>
            </a:extLst>
          </p:cNvPr>
          <p:cNvCxnSpPr/>
          <p:nvPr/>
        </p:nvCxnSpPr>
        <p:spPr>
          <a:xfrm>
            <a:off x="1275942" y="-362891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92DAEC0-7400-CA5C-60DE-C9B6FBC9C546}"/>
              </a:ext>
            </a:extLst>
          </p:cNvPr>
          <p:cNvCxnSpPr/>
          <p:nvPr/>
        </p:nvCxnSpPr>
        <p:spPr>
          <a:xfrm>
            <a:off x="1218792" y="-3567002"/>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0027A67-2DE5-1BF0-8112-317DF556D7D7}"/>
              </a:ext>
            </a:extLst>
          </p:cNvPr>
          <p:cNvCxnSpPr/>
          <p:nvPr/>
        </p:nvCxnSpPr>
        <p:spPr>
          <a:xfrm rot="10800000">
            <a:off x="9477375" y="-2971842"/>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6D61F50-1729-97BC-F442-AA7C2314F38F}"/>
              </a:ext>
            </a:extLst>
          </p:cNvPr>
          <p:cNvCxnSpPr/>
          <p:nvPr/>
        </p:nvCxnSpPr>
        <p:spPr>
          <a:xfrm rot="10800000">
            <a:off x="9077325" y="-2705585"/>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7C9B320-4DD0-1E64-89E2-91D36DB0E96C}"/>
              </a:ext>
            </a:extLst>
          </p:cNvPr>
          <p:cNvSpPr txBox="1"/>
          <p:nvPr/>
        </p:nvSpPr>
        <p:spPr>
          <a:xfrm>
            <a:off x="1218792" y="-1200329"/>
            <a:ext cx="8806938" cy="1200329"/>
          </a:xfrm>
          <a:prstGeom prst="rect">
            <a:avLst/>
          </a:prstGeom>
          <a:noFill/>
        </p:spPr>
        <p:txBody>
          <a:bodyPr wrap="square" rtlCol="0">
            <a:spAutoFit/>
          </a:bodyPr>
          <a:lstStyle/>
          <a:p>
            <a:pPr algn="l" fontAlgn="base"/>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To sort an array of size N in ascending order iterate over the array and compare the current element to its predecessor, if the key element is smaller than its predecessor, compare it to the elements before. Move the greater elements one position up to make space for the swapped element.</a:t>
            </a:r>
          </a:p>
        </p:txBody>
      </p:sp>
      <p:sp>
        <p:nvSpPr>
          <p:cNvPr id="30" name="TextBox 29">
            <a:extLst>
              <a:ext uri="{FF2B5EF4-FFF2-40B4-BE49-F238E27FC236}">
                <a16:creationId xmlns:a16="http://schemas.microsoft.com/office/drawing/2014/main" id="{B2C60BF0-C388-4246-BE2B-3C9EB80964A9}"/>
              </a:ext>
            </a:extLst>
          </p:cNvPr>
          <p:cNvSpPr txBox="1"/>
          <p:nvPr/>
        </p:nvSpPr>
        <p:spPr>
          <a:xfrm>
            <a:off x="1275942" y="-2285082"/>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 name="TextBox 1">
            <a:extLst>
              <a:ext uri="{FF2B5EF4-FFF2-40B4-BE49-F238E27FC236}">
                <a16:creationId xmlns:a16="http://schemas.microsoft.com/office/drawing/2014/main" id="{9410F8B6-E5E9-C0AF-1088-0894A0AC6E97}"/>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8" name="Oval 40">
            <a:extLst>
              <a:ext uri="{FF2B5EF4-FFF2-40B4-BE49-F238E27FC236}">
                <a16:creationId xmlns:a16="http://schemas.microsoft.com/office/drawing/2014/main" id="{148776D7-DA05-6C60-E0A7-F6D2728A91CC}"/>
              </a:ext>
            </a:extLst>
          </p:cNvPr>
          <p:cNvSpPr/>
          <p:nvPr/>
        </p:nvSpPr>
        <p:spPr>
          <a:xfrm>
            <a:off x="6833522"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12</a:t>
            </a:r>
          </a:p>
        </p:txBody>
      </p:sp>
      <p:sp>
        <p:nvSpPr>
          <p:cNvPr id="16" name="Oval 40">
            <a:extLst>
              <a:ext uri="{FF2B5EF4-FFF2-40B4-BE49-F238E27FC236}">
                <a16:creationId xmlns:a16="http://schemas.microsoft.com/office/drawing/2014/main" id="{F45103E5-072F-1753-B8C3-6C0CD830C45B}"/>
              </a:ext>
            </a:extLst>
          </p:cNvPr>
          <p:cNvSpPr/>
          <p:nvPr/>
        </p:nvSpPr>
        <p:spPr>
          <a:xfrm>
            <a:off x="5717197"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11</a:t>
            </a:r>
          </a:p>
        </p:txBody>
      </p:sp>
      <p:sp>
        <p:nvSpPr>
          <p:cNvPr id="17" name="Oval 40">
            <a:extLst>
              <a:ext uri="{FF2B5EF4-FFF2-40B4-BE49-F238E27FC236}">
                <a16:creationId xmlns:a16="http://schemas.microsoft.com/office/drawing/2014/main" id="{0B8AA4BD-1586-1A4F-CBAA-BF809361D639}"/>
              </a:ext>
            </a:extLst>
          </p:cNvPr>
          <p:cNvSpPr/>
          <p:nvPr/>
        </p:nvSpPr>
        <p:spPr>
          <a:xfrm>
            <a:off x="7949847" y="3050198"/>
            <a:ext cx="757604" cy="757604"/>
          </a:xfrm>
          <a:prstGeom prst="ellipse">
            <a:avLst/>
          </a:prstGeom>
          <a:gradFill>
            <a:gsLst>
              <a:gs pos="0">
                <a:srgbClr val="FF2A5F"/>
              </a:gs>
              <a:gs pos="100000">
                <a:srgbClr val="FE5142"/>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13</a:t>
            </a:r>
          </a:p>
        </p:txBody>
      </p:sp>
      <p:sp>
        <p:nvSpPr>
          <p:cNvPr id="18" name="Oval 40">
            <a:extLst>
              <a:ext uri="{FF2B5EF4-FFF2-40B4-BE49-F238E27FC236}">
                <a16:creationId xmlns:a16="http://schemas.microsoft.com/office/drawing/2014/main" id="{ACF0DA38-7E3B-9FEE-14DD-0C5CB7B76E35}"/>
              </a:ext>
            </a:extLst>
          </p:cNvPr>
          <p:cNvSpPr/>
          <p:nvPr/>
        </p:nvSpPr>
        <p:spPr>
          <a:xfrm>
            <a:off x="3484547" y="2671396"/>
            <a:ext cx="757604" cy="757604"/>
          </a:xfrm>
          <a:prstGeom prst="ellipse">
            <a:avLst/>
          </a:prstGeom>
          <a:gradFill>
            <a:gsLst>
              <a:gs pos="0">
                <a:srgbClr val="FCEAFF"/>
              </a:gs>
              <a:gs pos="56000">
                <a:srgbClr val="554594"/>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5</a:t>
            </a:r>
          </a:p>
        </p:txBody>
      </p:sp>
      <p:sp>
        <p:nvSpPr>
          <p:cNvPr id="20" name="Oval 40">
            <a:extLst>
              <a:ext uri="{FF2B5EF4-FFF2-40B4-BE49-F238E27FC236}">
                <a16:creationId xmlns:a16="http://schemas.microsoft.com/office/drawing/2014/main" id="{8233C8CF-7E70-93F8-B4CE-D2F598D1872F}"/>
              </a:ext>
            </a:extLst>
          </p:cNvPr>
          <p:cNvSpPr/>
          <p:nvPr/>
        </p:nvSpPr>
        <p:spPr>
          <a:xfrm>
            <a:off x="4600872" y="2671396"/>
            <a:ext cx="757604" cy="757604"/>
          </a:xfrm>
          <a:prstGeom prst="ellipse">
            <a:avLst/>
          </a:prstGeom>
          <a:gradFill>
            <a:gsLst>
              <a:gs pos="0">
                <a:srgbClr val="FCEAFF"/>
              </a:gs>
              <a:gs pos="56000">
                <a:srgbClr val="554594"/>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6</a:t>
            </a:r>
          </a:p>
        </p:txBody>
      </p:sp>
      <p:sp>
        <p:nvSpPr>
          <p:cNvPr id="26" name="TextBox 25">
            <a:extLst>
              <a:ext uri="{FF2B5EF4-FFF2-40B4-BE49-F238E27FC236}">
                <a16:creationId xmlns:a16="http://schemas.microsoft.com/office/drawing/2014/main" id="{39B724F4-148D-C7C0-3074-21E250B30A84}"/>
              </a:ext>
            </a:extLst>
          </p:cNvPr>
          <p:cNvSpPr txBox="1"/>
          <p:nvPr/>
        </p:nvSpPr>
        <p:spPr>
          <a:xfrm>
            <a:off x="142387" y="1189587"/>
            <a:ext cx="2610010" cy="830997"/>
          </a:xfrm>
          <a:prstGeom prst="rect">
            <a:avLst/>
          </a:prstGeom>
          <a:noFill/>
        </p:spPr>
        <p:txBody>
          <a:bodyPr wrap="none" rtlCol="0">
            <a:spAutoFit/>
          </a:bodyPr>
          <a:lstStyle/>
          <a:p>
            <a:pPr algn="ctr"/>
            <a:r>
              <a:rPr lang="en-US" sz="48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PASS : 4</a:t>
            </a:r>
          </a:p>
        </p:txBody>
      </p:sp>
    </p:spTree>
    <p:extLst>
      <p:ext uri="{BB962C8B-B14F-4D97-AF65-F5344CB8AC3E}">
        <p14:creationId xmlns:p14="http://schemas.microsoft.com/office/powerpoint/2010/main" val="20708326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410F8B6-E5E9-C0AF-1088-0894A0AC6E97}"/>
              </a:ext>
            </a:extLst>
          </p:cNvPr>
          <p:cNvSpPr txBox="1"/>
          <p:nvPr/>
        </p:nvSpPr>
        <p:spPr>
          <a:xfrm>
            <a:off x="3484547" y="173924"/>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26" name="TextBox 25">
            <a:extLst>
              <a:ext uri="{FF2B5EF4-FFF2-40B4-BE49-F238E27FC236}">
                <a16:creationId xmlns:a16="http://schemas.microsoft.com/office/drawing/2014/main" id="{39B724F4-148D-C7C0-3074-21E250B30A84}"/>
              </a:ext>
            </a:extLst>
          </p:cNvPr>
          <p:cNvSpPr txBox="1"/>
          <p:nvPr/>
        </p:nvSpPr>
        <p:spPr>
          <a:xfrm>
            <a:off x="142387" y="1189587"/>
            <a:ext cx="2610010" cy="830997"/>
          </a:xfrm>
          <a:prstGeom prst="rect">
            <a:avLst/>
          </a:prstGeom>
          <a:noFill/>
        </p:spPr>
        <p:txBody>
          <a:bodyPr wrap="none" rtlCol="0">
            <a:spAutoFit/>
          </a:bodyPr>
          <a:lstStyle/>
          <a:p>
            <a:pPr algn="ctr"/>
            <a:r>
              <a:rPr lang="en-US" sz="48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PASS : 4</a:t>
            </a:r>
          </a:p>
        </p:txBody>
      </p:sp>
      <p:cxnSp>
        <p:nvCxnSpPr>
          <p:cNvPr id="10" name="Straight Arrow Connector 9">
            <a:extLst>
              <a:ext uri="{FF2B5EF4-FFF2-40B4-BE49-F238E27FC236}">
                <a16:creationId xmlns:a16="http://schemas.microsoft.com/office/drawing/2014/main" id="{8AFAF709-4913-F1E3-61A5-9B07361D618F}"/>
              </a:ext>
            </a:extLst>
          </p:cNvPr>
          <p:cNvCxnSpPr>
            <a:cxnSpLocks/>
          </p:cNvCxnSpPr>
          <p:nvPr/>
        </p:nvCxnSpPr>
        <p:spPr>
          <a:xfrm rot="5400000" flipV="1">
            <a:off x="-1839769" y="4050145"/>
            <a:ext cx="0" cy="3679538"/>
          </a:xfrm>
          <a:prstGeom prst="straightConnector1">
            <a:avLst/>
          </a:prstGeom>
          <a:ln w="381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950B1BE9-51C8-FB8D-C28C-1DBCCF1EB1F4}"/>
              </a:ext>
            </a:extLst>
          </p:cNvPr>
          <p:cNvCxnSpPr>
            <a:cxnSpLocks/>
          </p:cNvCxnSpPr>
          <p:nvPr/>
        </p:nvCxnSpPr>
        <p:spPr>
          <a:xfrm flipV="1">
            <a:off x="819150" y="6858000"/>
            <a:ext cx="0" cy="3679538"/>
          </a:xfrm>
          <a:prstGeom prst="straightConnector1">
            <a:avLst/>
          </a:prstGeom>
          <a:ln w="381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E17C4EA2-F889-D741-47D6-50D95D3055B1}"/>
              </a:ext>
            </a:extLst>
          </p:cNvPr>
          <p:cNvSpPr txBox="1"/>
          <p:nvPr/>
        </p:nvSpPr>
        <p:spPr>
          <a:xfrm>
            <a:off x="-2485723" y="5969929"/>
            <a:ext cx="1291908" cy="369332"/>
          </a:xfrm>
          <a:prstGeom prst="rect">
            <a:avLst/>
          </a:prstGeom>
          <a:noFill/>
        </p:spPr>
        <p:txBody>
          <a:bodyPr wrap="square">
            <a:spAutoFit/>
          </a:bodyPr>
          <a:lstStyle/>
          <a:p>
            <a:pPr algn="ctr"/>
            <a:r>
              <a:rPr lang="en-US" dirty="0">
                <a:solidFill>
                  <a:schemeClr val="bg1"/>
                </a:solidFill>
                <a:latin typeface="Poppins" panose="00000500000000000000" pitchFamily="2" charset="0"/>
                <a:cs typeface="Poppins" panose="00000500000000000000" pitchFamily="2" charset="0"/>
              </a:rPr>
              <a:t>Input Size</a:t>
            </a:r>
          </a:p>
        </p:txBody>
      </p:sp>
      <p:sp>
        <p:nvSpPr>
          <p:cNvPr id="13" name="TextBox 12">
            <a:extLst>
              <a:ext uri="{FF2B5EF4-FFF2-40B4-BE49-F238E27FC236}">
                <a16:creationId xmlns:a16="http://schemas.microsoft.com/office/drawing/2014/main" id="{AEF56A3C-4BCB-596A-B989-AB423275E4E1}"/>
              </a:ext>
            </a:extLst>
          </p:cNvPr>
          <p:cNvSpPr txBox="1"/>
          <p:nvPr/>
        </p:nvSpPr>
        <p:spPr>
          <a:xfrm rot="16200000">
            <a:off x="-872034" y="8359711"/>
            <a:ext cx="2784316" cy="369332"/>
          </a:xfrm>
          <a:prstGeom prst="rect">
            <a:avLst/>
          </a:prstGeom>
          <a:noFill/>
        </p:spPr>
        <p:txBody>
          <a:bodyPr wrap="square">
            <a:spAutoFit/>
          </a:bodyPr>
          <a:lstStyle/>
          <a:p>
            <a:pPr algn="ctr"/>
            <a:r>
              <a:rPr lang="en-US" dirty="0">
                <a:solidFill>
                  <a:schemeClr val="bg1"/>
                </a:solidFill>
                <a:latin typeface="Poppins" panose="00000500000000000000" pitchFamily="2" charset="0"/>
                <a:cs typeface="Poppins" panose="00000500000000000000" pitchFamily="2" charset="0"/>
              </a:rPr>
              <a:t>CPU operations</a:t>
            </a:r>
          </a:p>
        </p:txBody>
      </p:sp>
      <p:sp>
        <p:nvSpPr>
          <p:cNvPr id="3" name="TextBox 2">
            <a:extLst>
              <a:ext uri="{FF2B5EF4-FFF2-40B4-BE49-F238E27FC236}">
                <a16:creationId xmlns:a16="http://schemas.microsoft.com/office/drawing/2014/main" id="{65BE1557-8582-E957-121D-252E89B1A03A}"/>
              </a:ext>
            </a:extLst>
          </p:cNvPr>
          <p:cNvSpPr txBox="1"/>
          <p:nvPr/>
        </p:nvSpPr>
        <p:spPr>
          <a:xfrm>
            <a:off x="-4007784" y="1608149"/>
            <a:ext cx="3488076" cy="369332"/>
          </a:xfrm>
          <a:prstGeom prst="rect">
            <a:avLst/>
          </a:prstGeom>
          <a:noFill/>
        </p:spPr>
        <p:txBody>
          <a:bodyPr wrap="square">
            <a:spAutoFit/>
          </a:bodyPr>
          <a:lstStyle/>
          <a:p>
            <a:r>
              <a:rPr lang="pt-BR" b="1" i="0" dirty="0">
                <a:solidFill>
                  <a:srgbClr val="FFFFFF"/>
                </a:solidFill>
                <a:effectLst/>
                <a:latin typeface="Poppins" panose="00000500000000000000" pitchFamily="2" charset="0"/>
                <a:cs typeface="Poppins" panose="00000500000000000000" pitchFamily="2" charset="0"/>
              </a:rPr>
              <a:t>Time Complexity: </a:t>
            </a:r>
            <a:r>
              <a:rPr lang="pt-BR" b="0" i="0" dirty="0">
                <a:solidFill>
                  <a:srgbClr val="FFFFFF"/>
                </a:solidFill>
                <a:effectLst/>
                <a:latin typeface="Poppins" panose="00000500000000000000" pitchFamily="2" charset="0"/>
                <a:cs typeface="Poppins" panose="00000500000000000000" pitchFamily="2" charset="0"/>
              </a:rPr>
              <a:t>O(N^2)</a:t>
            </a:r>
            <a:endParaRPr lang="en-US" dirty="0">
              <a:latin typeface="Poppins" panose="00000500000000000000" pitchFamily="2" charset="0"/>
              <a:cs typeface="Poppins" panose="00000500000000000000" pitchFamily="2" charset="0"/>
            </a:endParaRPr>
          </a:p>
        </p:txBody>
      </p:sp>
      <p:sp>
        <p:nvSpPr>
          <p:cNvPr id="4" name="TextBox 3">
            <a:extLst>
              <a:ext uri="{FF2B5EF4-FFF2-40B4-BE49-F238E27FC236}">
                <a16:creationId xmlns:a16="http://schemas.microsoft.com/office/drawing/2014/main" id="{1F67D76A-3934-AFF1-4D22-188AAE54FBA6}"/>
              </a:ext>
            </a:extLst>
          </p:cNvPr>
          <p:cNvSpPr txBox="1"/>
          <p:nvPr/>
        </p:nvSpPr>
        <p:spPr>
          <a:xfrm>
            <a:off x="12192000" y="223641"/>
            <a:ext cx="6479658" cy="923330"/>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Why (not) to Use?</a:t>
            </a:r>
          </a:p>
        </p:txBody>
      </p:sp>
      <p:sp>
        <p:nvSpPr>
          <p:cNvPr id="5" name="TextBox 4">
            <a:extLst>
              <a:ext uri="{FF2B5EF4-FFF2-40B4-BE49-F238E27FC236}">
                <a16:creationId xmlns:a16="http://schemas.microsoft.com/office/drawing/2014/main" id="{9BCA0EF6-8705-868F-75A3-119156C2A121}"/>
              </a:ext>
            </a:extLst>
          </p:cNvPr>
          <p:cNvSpPr txBox="1"/>
          <p:nvPr/>
        </p:nvSpPr>
        <p:spPr>
          <a:xfrm>
            <a:off x="-4229043" y="219699"/>
            <a:ext cx="4229043" cy="923330"/>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Complexity</a:t>
            </a:r>
          </a:p>
        </p:txBody>
      </p:sp>
      <p:sp>
        <p:nvSpPr>
          <p:cNvPr id="6" name="TextBox 5">
            <a:extLst>
              <a:ext uri="{FF2B5EF4-FFF2-40B4-BE49-F238E27FC236}">
                <a16:creationId xmlns:a16="http://schemas.microsoft.com/office/drawing/2014/main" id="{D104AD6D-AE32-D4C8-4AF6-9AC22A04A24B}"/>
              </a:ext>
            </a:extLst>
          </p:cNvPr>
          <p:cNvSpPr txBox="1"/>
          <p:nvPr/>
        </p:nvSpPr>
        <p:spPr>
          <a:xfrm>
            <a:off x="12469296" y="1283175"/>
            <a:ext cx="6281411" cy="2031325"/>
          </a:xfrm>
          <a:prstGeom prst="rect">
            <a:avLst/>
          </a:prstGeom>
          <a:noFill/>
        </p:spPr>
        <p:txBody>
          <a:bodyPr wrap="square" rtlCol="0">
            <a:spAutoFit/>
          </a:bodyPr>
          <a:lstStyle/>
          <a:p>
            <a:pPr algn="l" fontAlgn="base">
              <a:buFont typeface="Arial" panose="020B0604020202020204" pitchFamily="34" charset="0"/>
              <a:buChar char="•"/>
            </a:pPr>
            <a:r>
              <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rPr>
              <a:t>Simple to learn, understand, and implement</a:t>
            </a:r>
          </a:p>
          <a:p>
            <a:pPr algn="l" fontAlgn="base">
              <a:buFont typeface="Arial" panose="020B0604020202020204" pitchFamily="34" charset="0"/>
              <a:buChar char="•"/>
            </a:pPr>
            <a:endPar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endParaRPr>
          </a:p>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Efficient for small data values</a:t>
            </a:r>
          </a:p>
          <a:p>
            <a:pPr algn="l" fontAlgn="base">
              <a:buFont typeface="Arial" panose="020B0604020202020204" pitchFamily="34" charset="0"/>
              <a:buChar char="•"/>
            </a:pPr>
            <a:endPar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endParaRPr>
          </a:p>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Insertion sort takes the maximum time to sort if elements are sorted in reverse order. And it takes minimum time when elements are already sorted. </a:t>
            </a:r>
          </a:p>
        </p:txBody>
      </p:sp>
      <p:sp>
        <p:nvSpPr>
          <p:cNvPr id="7" name="Oval 40">
            <a:extLst>
              <a:ext uri="{FF2B5EF4-FFF2-40B4-BE49-F238E27FC236}">
                <a16:creationId xmlns:a16="http://schemas.microsoft.com/office/drawing/2014/main" id="{D413647F-1489-41AD-E51D-42B03FC974C5}"/>
              </a:ext>
            </a:extLst>
          </p:cNvPr>
          <p:cNvSpPr/>
          <p:nvPr/>
        </p:nvSpPr>
        <p:spPr>
          <a:xfrm>
            <a:off x="3482520" y="3050198"/>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5</a:t>
            </a:r>
          </a:p>
        </p:txBody>
      </p:sp>
      <p:sp>
        <p:nvSpPr>
          <p:cNvPr id="9" name="Oval 40">
            <a:extLst>
              <a:ext uri="{FF2B5EF4-FFF2-40B4-BE49-F238E27FC236}">
                <a16:creationId xmlns:a16="http://schemas.microsoft.com/office/drawing/2014/main" id="{8ECCBC8F-C93C-EF9C-9957-39B1134D7D95}"/>
              </a:ext>
            </a:extLst>
          </p:cNvPr>
          <p:cNvSpPr/>
          <p:nvPr/>
        </p:nvSpPr>
        <p:spPr>
          <a:xfrm>
            <a:off x="4600872" y="3050198"/>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6</a:t>
            </a:r>
          </a:p>
        </p:txBody>
      </p:sp>
      <p:sp>
        <p:nvSpPr>
          <p:cNvPr id="14" name="Oval 40">
            <a:extLst>
              <a:ext uri="{FF2B5EF4-FFF2-40B4-BE49-F238E27FC236}">
                <a16:creationId xmlns:a16="http://schemas.microsoft.com/office/drawing/2014/main" id="{FFD70F53-7352-5046-4542-0DADC62AC042}"/>
              </a:ext>
            </a:extLst>
          </p:cNvPr>
          <p:cNvSpPr/>
          <p:nvPr/>
        </p:nvSpPr>
        <p:spPr>
          <a:xfrm>
            <a:off x="5717197" y="3050198"/>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11</a:t>
            </a:r>
          </a:p>
        </p:txBody>
      </p:sp>
      <p:sp>
        <p:nvSpPr>
          <p:cNvPr id="15" name="Oval 40">
            <a:extLst>
              <a:ext uri="{FF2B5EF4-FFF2-40B4-BE49-F238E27FC236}">
                <a16:creationId xmlns:a16="http://schemas.microsoft.com/office/drawing/2014/main" id="{B0F8EA38-12EA-295E-22E7-83A16B3DAC2A}"/>
              </a:ext>
            </a:extLst>
          </p:cNvPr>
          <p:cNvSpPr/>
          <p:nvPr/>
        </p:nvSpPr>
        <p:spPr>
          <a:xfrm>
            <a:off x="6833522" y="3050198"/>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12</a:t>
            </a:r>
          </a:p>
        </p:txBody>
      </p:sp>
      <p:sp>
        <p:nvSpPr>
          <p:cNvPr id="19" name="Oval 40">
            <a:extLst>
              <a:ext uri="{FF2B5EF4-FFF2-40B4-BE49-F238E27FC236}">
                <a16:creationId xmlns:a16="http://schemas.microsoft.com/office/drawing/2014/main" id="{12AD9C91-C66C-D54A-FAEB-F1FCF93DD692}"/>
              </a:ext>
            </a:extLst>
          </p:cNvPr>
          <p:cNvSpPr/>
          <p:nvPr/>
        </p:nvSpPr>
        <p:spPr>
          <a:xfrm>
            <a:off x="7949847" y="3050198"/>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13</a:t>
            </a:r>
          </a:p>
        </p:txBody>
      </p:sp>
    </p:spTree>
    <p:extLst>
      <p:ext uri="{BB962C8B-B14F-4D97-AF65-F5344CB8AC3E}">
        <p14:creationId xmlns:p14="http://schemas.microsoft.com/office/powerpoint/2010/main" val="42573526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Oval 17">
            <a:extLst>
              <a:ext uri="{FF2B5EF4-FFF2-40B4-BE49-F238E27FC236}">
                <a16:creationId xmlns:a16="http://schemas.microsoft.com/office/drawing/2014/main" id="{0DC517A6-3A8A-2E4F-6A84-7960ED4C4E45}"/>
              </a:ext>
            </a:extLst>
          </p:cNvPr>
          <p:cNvSpPr/>
          <p:nvPr/>
        </p:nvSpPr>
        <p:spPr>
          <a:xfrm>
            <a:off x="-4833257" y="-10115870"/>
            <a:ext cx="21858514" cy="8410442"/>
          </a:xfrm>
          <a:prstGeom prst="ellipse">
            <a:avLst/>
          </a:prstGeom>
          <a:solidFill>
            <a:srgbClr val="C979FF">
              <a:alpha val="70000"/>
            </a:srgbClr>
          </a:solidFill>
          <a:ln>
            <a:noFill/>
          </a:ln>
          <a:effectLst>
            <a:softEdge rad="317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728FD0C1-2E2E-9A7D-FD0C-2FCB1541F1DB}"/>
              </a:ext>
            </a:extLst>
          </p:cNvPr>
          <p:cNvSpPr/>
          <p:nvPr/>
        </p:nvSpPr>
        <p:spPr>
          <a:xfrm>
            <a:off x="1890779" y="-8758624"/>
            <a:ext cx="8410442" cy="8410442"/>
          </a:xfrm>
          <a:prstGeom prst="ellipse">
            <a:avLst/>
          </a:prstGeom>
          <a:solidFill>
            <a:srgbClr val="C979FF"/>
          </a:solidFill>
          <a:ln>
            <a:noFill/>
          </a:ln>
          <a:effectLst>
            <a:softEdge rad="3175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5895E655-4204-5F94-4844-0A6234B76EF4}"/>
              </a:ext>
            </a:extLst>
          </p:cNvPr>
          <p:cNvSpPr/>
          <p:nvPr/>
        </p:nvSpPr>
        <p:spPr>
          <a:xfrm>
            <a:off x="2547846" y="-8101557"/>
            <a:ext cx="7096308" cy="7096308"/>
          </a:xfrm>
          <a:prstGeom prst="ellipse">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87EF0D14-BC76-F4FE-4168-D048D4A10079}"/>
              </a:ext>
            </a:extLst>
          </p:cNvPr>
          <p:cNvSpPr/>
          <p:nvPr/>
        </p:nvSpPr>
        <p:spPr>
          <a:xfrm>
            <a:off x="3248025" y="-7401378"/>
            <a:ext cx="5695950" cy="5695950"/>
          </a:xfrm>
          <a:prstGeom prst="ellipse">
            <a:avLst/>
          </a:prstGeom>
          <a:solidFill>
            <a:schemeClr val="tx1">
              <a:lumMod val="95000"/>
              <a:lumOff val="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42037D8F-3A3D-7ABE-1F80-C7DBD22F5864}"/>
              </a:ext>
            </a:extLst>
          </p:cNvPr>
          <p:cNvSpPr/>
          <p:nvPr/>
        </p:nvSpPr>
        <p:spPr>
          <a:xfrm>
            <a:off x="5797835" y="-4851568"/>
            <a:ext cx="596330" cy="596330"/>
          </a:xfrm>
          <a:prstGeom prst="ellipse">
            <a:avLst/>
          </a:prstGeom>
          <a:noFill/>
          <a:ln w="133350">
            <a:solidFill>
              <a:srgbClr val="FCEAFF"/>
            </a:solidFill>
          </a:ln>
          <a:effectLst>
            <a:glow rad="2413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24162F7C-DEFD-EB32-7D96-36C0995050BD}"/>
              </a:ext>
            </a:extLst>
          </p:cNvPr>
          <p:cNvSpPr txBox="1"/>
          <p:nvPr/>
        </p:nvSpPr>
        <p:spPr>
          <a:xfrm>
            <a:off x="2807279" y="-1162991"/>
            <a:ext cx="6805068"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Will Present You: </a:t>
            </a:r>
          </a:p>
        </p:txBody>
      </p:sp>
      <p:sp>
        <p:nvSpPr>
          <p:cNvPr id="3" name="TextBox 2">
            <a:extLst>
              <a:ext uri="{FF2B5EF4-FFF2-40B4-BE49-F238E27FC236}">
                <a16:creationId xmlns:a16="http://schemas.microsoft.com/office/drawing/2014/main" id="{FEF7297D-04EF-645C-87EE-D7449021FC67}"/>
              </a:ext>
            </a:extLst>
          </p:cNvPr>
          <p:cNvSpPr txBox="1"/>
          <p:nvPr/>
        </p:nvSpPr>
        <p:spPr>
          <a:xfrm>
            <a:off x="-8698215" y="3319674"/>
            <a:ext cx="8698215" cy="1323439"/>
          </a:xfrm>
          <a:prstGeom prst="rect">
            <a:avLst/>
          </a:prstGeom>
          <a:noFill/>
        </p:spPr>
        <p:txBody>
          <a:bodyPr wrap="none" rtlCol="0">
            <a:spAutoFit/>
          </a:bodyPr>
          <a:lstStyle/>
          <a:p>
            <a:pPr marL="285750" indent="-285750">
              <a:buFont typeface="Arial" panose="020B0604020202020204" pitchFamily="34" charset="0"/>
              <a:buChar char="•"/>
            </a:pP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Miraga Aliyev </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Heap Sort;</a:t>
            </a:r>
          </a:p>
          <a:p>
            <a:pPr marL="285750" indent="-285750">
              <a:buFont typeface="Arial" panose="020B0604020202020204" pitchFamily="34" charset="0"/>
              <a:buChar char="•"/>
            </a:pP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Zivar</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Hasanova</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Insertion Sort;</a:t>
            </a:r>
          </a:p>
        </p:txBody>
      </p:sp>
      <p:sp>
        <p:nvSpPr>
          <p:cNvPr id="4" name="TextBox 3">
            <a:extLst>
              <a:ext uri="{FF2B5EF4-FFF2-40B4-BE49-F238E27FC236}">
                <a16:creationId xmlns:a16="http://schemas.microsoft.com/office/drawing/2014/main" id="{DA722917-7201-3BA8-0B3B-FF01E951D120}"/>
              </a:ext>
            </a:extLst>
          </p:cNvPr>
          <p:cNvSpPr txBox="1"/>
          <p:nvPr/>
        </p:nvSpPr>
        <p:spPr>
          <a:xfrm>
            <a:off x="12249296" y="4794494"/>
            <a:ext cx="9551921" cy="1323439"/>
          </a:xfrm>
          <a:prstGeom prst="rect">
            <a:avLst/>
          </a:prstGeom>
          <a:noFill/>
        </p:spPr>
        <p:txBody>
          <a:bodyPr wrap="square" rtlCol="0">
            <a:spAutoFit/>
          </a:bodyPr>
          <a:lstStyle/>
          <a:p>
            <a:pPr marL="285750" indent="-285750">
              <a:buFont typeface="Arial" panose="020B0604020202020204" pitchFamily="34" charset="0"/>
              <a:buChar char="•"/>
            </a:pP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Gunel</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Khanaliyeva</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Selection Sort;</a:t>
            </a:r>
          </a:p>
          <a:p>
            <a:pPr marL="285750" indent="-285750">
              <a:buFont typeface="Arial" panose="020B0604020202020204" pitchFamily="34" charset="0"/>
              <a:buChar char="•"/>
            </a:pPr>
            <a:r>
              <a:rPr lang="en-US" sz="40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Javidan</a:t>
            </a:r>
            <a:r>
              <a:rPr lang="en-US" sz="40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Alizada </a:t>
            </a:r>
            <a:r>
              <a:rPr lang="en-US" sz="4000"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Merge Sort;</a:t>
            </a:r>
          </a:p>
        </p:txBody>
      </p:sp>
      <p:cxnSp>
        <p:nvCxnSpPr>
          <p:cNvPr id="6" name="Straight Connector 5">
            <a:extLst>
              <a:ext uri="{FF2B5EF4-FFF2-40B4-BE49-F238E27FC236}">
                <a16:creationId xmlns:a16="http://schemas.microsoft.com/office/drawing/2014/main" id="{B2305B83-7963-6C0E-D260-7B19058B20D9}"/>
              </a:ext>
            </a:extLst>
          </p:cNvPr>
          <p:cNvCxnSpPr>
            <a:cxnSpLocks/>
          </p:cNvCxnSpPr>
          <p:nvPr/>
        </p:nvCxnSpPr>
        <p:spPr>
          <a:xfrm>
            <a:off x="2921000" y="-245065"/>
            <a:ext cx="6527800" cy="0"/>
          </a:xfrm>
          <a:prstGeom prst="line">
            <a:avLst/>
          </a:prstGeom>
          <a:ln w="28575">
            <a:solidFill>
              <a:srgbClr val="FF4556"/>
            </a:solidFill>
            <a:prstDash val="lgDash"/>
          </a:ln>
          <a:effectLst/>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A6BCAFC7-FAE7-0582-738F-F245A1477401}"/>
              </a:ext>
            </a:extLst>
          </p:cNvPr>
          <p:cNvSpPr txBox="1"/>
          <p:nvPr/>
        </p:nvSpPr>
        <p:spPr>
          <a:xfrm>
            <a:off x="1275942" y="289705"/>
            <a:ext cx="425308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Heap Sort;</a:t>
            </a:r>
          </a:p>
        </p:txBody>
      </p:sp>
      <p:sp>
        <p:nvSpPr>
          <p:cNvPr id="19" name="TextBox 18">
            <a:extLst>
              <a:ext uri="{FF2B5EF4-FFF2-40B4-BE49-F238E27FC236}">
                <a16:creationId xmlns:a16="http://schemas.microsoft.com/office/drawing/2014/main" id="{77950EA1-BE28-8DDA-3863-46B519F9BF2C}"/>
              </a:ext>
            </a:extLst>
          </p:cNvPr>
          <p:cNvSpPr txBox="1"/>
          <p:nvPr/>
        </p:nvSpPr>
        <p:spPr>
          <a:xfrm>
            <a:off x="1275941" y="1305368"/>
            <a:ext cx="8711113" cy="1200329"/>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Heap sort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sorting technique based on </a:t>
            </a:r>
            <a:r>
              <a:rPr lang="en-US" b="1" u="sng"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Binary Heap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data structure. It is similar to the </a:t>
            </a:r>
            <a:r>
              <a:rPr lang="en-US" b="1" u="sng"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selection sort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where we first find the minimum element and place the minimum element at the beginning. Repeat the same process for the remaining elements.</a:t>
            </a:r>
          </a:p>
        </p:txBody>
      </p:sp>
      <p:cxnSp>
        <p:nvCxnSpPr>
          <p:cNvPr id="21" name="Straight Connector 20">
            <a:extLst>
              <a:ext uri="{FF2B5EF4-FFF2-40B4-BE49-F238E27FC236}">
                <a16:creationId xmlns:a16="http://schemas.microsoft.com/office/drawing/2014/main" id="{F678D9B9-2A14-C3DF-18D0-1D56EC8DEE16}"/>
              </a:ext>
            </a:extLst>
          </p:cNvPr>
          <p:cNvCxnSpPr/>
          <p:nvPr/>
        </p:nvCxnSpPr>
        <p:spPr>
          <a:xfrm>
            <a:off x="1275942" y="124345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92DAEC0-7400-CA5C-60DE-C9B6FBC9C546}"/>
              </a:ext>
            </a:extLst>
          </p:cNvPr>
          <p:cNvCxnSpPr/>
          <p:nvPr/>
        </p:nvCxnSpPr>
        <p:spPr>
          <a:xfrm>
            <a:off x="1218792" y="1305368"/>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0027A67-2DE5-1BF0-8112-317DF556D7D7}"/>
              </a:ext>
            </a:extLst>
          </p:cNvPr>
          <p:cNvCxnSpPr/>
          <p:nvPr/>
        </p:nvCxnSpPr>
        <p:spPr>
          <a:xfrm rot="10800000">
            <a:off x="9848850" y="2041016"/>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6D61F50-1729-97BC-F442-AA7C2314F38F}"/>
              </a:ext>
            </a:extLst>
          </p:cNvPr>
          <p:cNvCxnSpPr/>
          <p:nvPr/>
        </p:nvCxnSpPr>
        <p:spPr>
          <a:xfrm rot="10800000">
            <a:off x="9448800" y="2307273"/>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8" name="Oval 14">
            <a:extLst>
              <a:ext uri="{FF2B5EF4-FFF2-40B4-BE49-F238E27FC236}">
                <a16:creationId xmlns:a16="http://schemas.microsoft.com/office/drawing/2014/main" id="{F072B379-1025-598A-91C1-C2B01D05351E}"/>
              </a:ext>
            </a:extLst>
          </p:cNvPr>
          <p:cNvSpPr/>
          <p:nvPr/>
        </p:nvSpPr>
        <p:spPr>
          <a:xfrm>
            <a:off x="5688557" y="-4966899"/>
            <a:ext cx="826992" cy="826992"/>
          </a:xfrm>
          <a:prstGeom prst="ellipse">
            <a:avLst/>
          </a:prstGeom>
          <a:noFill/>
          <a:ln w="133350">
            <a:solidFill>
              <a:srgbClr val="FCEAFF"/>
            </a:solidFill>
          </a:ln>
          <a:effectLst>
            <a:glow rad="2413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extBox 28">
            <a:extLst>
              <a:ext uri="{FF2B5EF4-FFF2-40B4-BE49-F238E27FC236}">
                <a16:creationId xmlns:a16="http://schemas.microsoft.com/office/drawing/2014/main" id="{C7C9B320-4DD0-1E64-89E2-91D36DB0E96C}"/>
              </a:ext>
            </a:extLst>
          </p:cNvPr>
          <p:cNvSpPr txBox="1"/>
          <p:nvPr/>
        </p:nvSpPr>
        <p:spPr>
          <a:xfrm>
            <a:off x="1218792" y="3672041"/>
            <a:ext cx="8806938" cy="2308324"/>
          </a:xfrm>
          <a:prstGeom prst="rect">
            <a:avLst/>
          </a:prstGeom>
          <a:noFill/>
        </p:spPr>
        <p:txBody>
          <a:bodyPr wrap="square" rtlCol="0">
            <a:spAutoFit/>
          </a:bodyPr>
          <a:lstStyle/>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Build a heap from the given input array.</a:t>
            </a:r>
          </a:p>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Repeat the following steps until the heap contains only one element:</a:t>
            </a:r>
          </a:p>
          <a:p>
            <a:pPr marL="742950" lvl="1" indent="-285750"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Swap the root element of the heap (which is the largest element) with the last element of the heap.</a:t>
            </a:r>
          </a:p>
          <a:p>
            <a:pPr marL="742950" lvl="1" indent="-285750"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Remove the last element of the heap.</a:t>
            </a:r>
          </a:p>
          <a:p>
            <a:pPr marL="742950" lvl="1" indent="-285750" algn="l" fontAlgn="base">
              <a:buFont typeface="Arial" panose="020B0604020202020204" pitchFamily="34" charset="0"/>
              <a:buChar char="•"/>
            </a:pPr>
            <a:r>
              <a:rPr lang="en-US" b="0" dirty="0" err="1">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Heapify</a:t>
            </a: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 the remaining elements of the heap.</a:t>
            </a:r>
          </a:p>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The sorted array is obtained by reversing the order of the elements in the input array.</a:t>
            </a:r>
          </a:p>
        </p:txBody>
      </p:sp>
      <p:sp>
        <p:nvSpPr>
          <p:cNvPr id="30" name="TextBox 29">
            <a:extLst>
              <a:ext uri="{FF2B5EF4-FFF2-40B4-BE49-F238E27FC236}">
                <a16:creationId xmlns:a16="http://schemas.microsoft.com/office/drawing/2014/main" id="{B2C60BF0-C388-4246-BE2B-3C9EB80964A9}"/>
              </a:ext>
            </a:extLst>
          </p:cNvPr>
          <p:cNvSpPr txBox="1"/>
          <p:nvPr/>
        </p:nvSpPr>
        <p:spPr>
          <a:xfrm>
            <a:off x="1275942" y="2587288"/>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31" name="TextBox 30">
            <a:extLst>
              <a:ext uri="{FF2B5EF4-FFF2-40B4-BE49-F238E27FC236}">
                <a16:creationId xmlns:a16="http://schemas.microsoft.com/office/drawing/2014/main" id="{5841510C-682B-5860-B515-5A316BCE4BD1}"/>
              </a:ext>
            </a:extLst>
          </p:cNvPr>
          <p:cNvSpPr txBox="1"/>
          <p:nvPr/>
        </p:nvSpPr>
        <p:spPr>
          <a:xfrm>
            <a:off x="3090209" y="6858000"/>
            <a:ext cx="601158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Let’s Start With</a:t>
            </a:r>
          </a:p>
        </p:txBody>
      </p:sp>
      <p:sp>
        <p:nvSpPr>
          <p:cNvPr id="33" name="Oval 32">
            <a:extLst>
              <a:ext uri="{FF2B5EF4-FFF2-40B4-BE49-F238E27FC236}">
                <a16:creationId xmlns:a16="http://schemas.microsoft.com/office/drawing/2014/main" id="{7E9082B8-D039-CBD1-0DED-AE2F41C9FE3C}"/>
              </a:ext>
            </a:extLst>
          </p:cNvPr>
          <p:cNvSpPr/>
          <p:nvPr/>
        </p:nvSpPr>
        <p:spPr>
          <a:xfrm>
            <a:off x="5755490" y="8443275"/>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4</a:t>
            </a:r>
          </a:p>
        </p:txBody>
      </p:sp>
      <p:sp>
        <p:nvSpPr>
          <p:cNvPr id="34" name="Oval 33">
            <a:extLst>
              <a:ext uri="{FF2B5EF4-FFF2-40B4-BE49-F238E27FC236}">
                <a16:creationId xmlns:a16="http://schemas.microsoft.com/office/drawing/2014/main" id="{353ABCE7-D4A1-55F7-E68B-CA5D8A01D2D4}"/>
              </a:ext>
            </a:extLst>
          </p:cNvPr>
          <p:cNvSpPr/>
          <p:nvPr/>
        </p:nvSpPr>
        <p:spPr>
          <a:xfrm>
            <a:off x="4301133" y="9924225"/>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10</a:t>
            </a:r>
          </a:p>
        </p:txBody>
      </p:sp>
      <p:sp>
        <p:nvSpPr>
          <p:cNvPr id="35" name="Oval 34">
            <a:extLst>
              <a:ext uri="{FF2B5EF4-FFF2-40B4-BE49-F238E27FC236}">
                <a16:creationId xmlns:a16="http://schemas.microsoft.com/office/drawing/2014/main" id="{843F8CFB-4985-DC63-5802-A298EA6AEA67}"/>
              </a:ext>
            </a:extLst>
          </p:cNvPr>
          <p:cNvSpPr/>
          <p:nvPr/>
        </p:nvSpPr>
        <p:spPr>
          <a:xfrm>
            <a:off x="7149038" y="9924225"/>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3</a:t>
            </a:r>
          </a:p>
        </p:txBody>
      </p:sp>
      <p:cxnSp>
        <p:nvCxnSpPr>
          <p:cNvPr id="36" name="Straight Connector 35">
            <a:extLst>
              <a:ext uri="{FF2B5EF4-FFF2-40B4-BE49-F238E27FC236}">
                <a16:creationId xmlns:a16="http://schemas.microsoft.com/office/drawing/2014/main" id="{545E8550-C169-7A06-FEDC-939FF6757657}"/>
              </a:ext>
            </a:extLst>
          </p:cNvPr>
          <p:cNvCxnSpPr/>
          <p:nvPr/>
        </p:nvCxnSpPr>
        <p:spPr>
          <a:xfrm flipH="1">
            <a:off x="5181157" y="9323299"/>
            <a:ext cx="725321"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54B72950-7AE7-C984-7AFC-C2A02314C503}"/>
              </a:ext>
            </a:extLst>
          </p:cNvPr>
          <p:cNvCxnSpPr/>
          <p:nvPr/>
        </p:nvCxnSpPr>
        <p:spPr>
          <a:xfrm>
            <a:off x="6635514" y="9323299"/>
            <a:ext cx="711674"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CC28880-9841-E21E-6976-21E0B49F1202}"/>
              </a:ext>
            </a:extLst>
          </p:cNvPr>
          <p:cNvCxnSpPr>
            <a:cxnSpLocks/>
          </p:cNvCxnSpPr>
          <p:nvPr/>
        </p:nvCxnSpPr>
        <p:spPr>
          <a:xfrm flipH="1">
            <a:off x="3703218" y="10804249"/>
            <a:ext cx="725321"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EBADF43F-018C-6CC1-F625-A533D5A27EB1}"/>
              </a:ext>
            </a:extLst>
          </p:cNvPr>
          <p:cNvCxnSpPr>
            <a:cxnSpLocks/>
          </p:cNvCxnSpPr>
          <p:nvPr/>
        </p:nvCxnSpPr>
        <p:spPr>
          <a:xfrm>
            <a:off x="5157575" y="10804249"/>
            <a:ext cx="711674"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F733E3E4-3524-2C13-43E3-B57EEC070CE5}"/>
              </a:ext>
            </a:extLst>
          </p:cNvPr>
          <p:cNvSpPr/>
          <p:nvPr/>
        </p:nvSpPr>
        <p:spPr>
          <a:xfrm>
            <a:off x="2823194" y="11410312"/>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5</a:t>
            </a:r>
          </a:p>
        </p:txBody>
      </p:sp>
      <p:sp>
        <p:nvSpPr>
          <p:cNvPr id="41" name="Oval 40">
            <a:extLst>
              <a:ext uri="{FF2B5EF4-FFF2-40B4-BE49-F238E27FC236}">
                <a16:creationId xmlns:a16="http://schemas.microsoft.com/office/drawing/2014/main" id="{CD82C769-50A2-F48D-8D37-3D337D6CF975}"/>
              </a:ext>
            </a:extLst>
          </p:cNvPr>
          <p:cNvSpPr/>
          <p:nvPr/>
        </p:nvSpPr>
        <p:spPr>
          <a:xfrm>
            <a:off x="5700265" y="11442220"/>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1</a:t>
            </a:r>
          </a:p>
        </p:txBody>
      </p:sp>
      <p:sp>
        <p:nvSpPr>
          <p:cNvPr id="42" name="Rectangle 41">
            <a:extLst>
              <a:ext uri="{FF2B5EF4-FFF2-40B4-BE49-F238E27FC236}">
                <a16:creationId xmlns:a16="http://schemas.microsoft.com/office/drawing/2014/main" id="{F3A0F005-1F19-8C91-8A00-A1236EEF6624}"/>
              </a:ext>
            </a:extLst>
          </p:cNvPr>
          <p:cNvSpPr/>
          <p:nvPr/>
        </p:nvSpPr>
        <p:spPr>
          <a:xfrm>
            <a:off x="2616200" y="8033080"/>
            <a:ext cx="6011582" cy="481330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978D26B5-D2BF-53D0-6E8F-1EB12F5F0BE8}"/>
              </a:ext>
            </a:extLst>
          </p:cNvPr>
          <p:cNvSpPr txBox="1"/>
          <p:nvPr/>
        </p:nvSpPr>
        <p:spPr>
          <a:xfrm>
            <a:off x="0" y="1765"/>
            <a:ext cx="1889171" cy="369332"/>
          </a:xfrm>
          <a:prstGeom prst="rect">
            <a:avLst/>
          </a:prstGeom>
          <a:noFill/>
        </p:spPr>
        <p:txBody>
          <a:bodyPr wrap="square">
            <a:spAutoFit/>
          </a:bodyPr>
          <a:lstStyle/>
          <a:p>
            <a:r>
              <a:rPr lang="en-US" sz="18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Miraga Aliyev</a:t>
            </a:r>
            <a:endParaRPr lang="en-US" dirty="0"/>
          </a:p>
        </p:txBody>
      </p:sp>
    </p:spTree>
    <p:extLst>
      <p:ext uri="{BB962C8B-B14F-4D97-AF65-F5344CB8AC3E}">
        <p14:creationId xmlns:p14="http://schemas.microsoft.com/office/powerpoint/2010/main" val="9438476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1FF3C25D-537A-FA7C-90A3-87830E9F4BE0}"/>
              </a:ext>
            </a:extLst>
          </p:cNvPr>
          <p:cNvSpPr/>
          <p:nvPr/>
        </p:nvSpPr>
        <p:spPr>
          <a:xfrm>
            <a:off x="809625" y="2247900"/>
            <a:ext cx="381000" cy="3629025"/>
          </a:xfrm>
          <a:custGeom>
            <a:avLst/>
            <a:gdLst>
              <a:gd name="connsiteX0" fmla="*/ 0 w 381000"/>
              <a:gd name="connsiteY0" fmla="*/ 3629025 h 3629025"/>
              <a:gd name="connsiteX1" fmla="*/ 276225 w 381000"/>
              <a:gd name="connsiteY1" fmla="*/ 2847975 h 3629025"/>
              <a:gd name="connsiteX2" fmla="*/ 381000 w 381000"/>
              <a:gd name="connsiteY2" fmla="*/ 0 h 3629025"/>
              <a:gd name="connsiteX3" fmla="*/ 381000 w 381000"/>
              <a:gd name="connsiteY3" fmla="*/ 0 h 3629025"/>
            </a:gdLst>
            <a:ahLst/>
            <a:cxnLst>
              <a:cxn ang="0">
                <a:pos x="connsiteX0" y="connsiteY0"/>
              </a:cxn>
              <a:cxn ang="0">
                <a:pos x="connsiteX1" y="connsiteY1"/>
              </a:cxn>
              <a:cxn ang="0">
                <a:pos x="connsiteX2" y="connsiteY2"/>
              </a:cxn>
              <a:cxn ang="0">
                <a:pos x="connsiteX3" y="connsiteY3"/>
              </a:cxn>
            </a:cxnLst>
            <a:rect l="l" t="t" r="r" b="b"/>
            <a:pathLst>
              <a:path w="381000" h="3629025">
                <a:moveTo>
                  <a:pt x="0" y="3629025"/>
                </a:moveTo>
                <a:cubicBezTo>
                  <a:pt x="106362" y="3540918"/>
                  <a:pt x="212725" y="3452812"/>
                  <a:pt x="276225" y="2847975"/>
                </a:cubicBezTo>
                <a:cubicBezTo>
                  <a:pt x="339725" y="2243137"/>
                  <a:pt x="381000" y="0"/>
                  <a:pt x="381000" y="0"/>
                </a:cubicBezTo>
                <a:lnTo>
                  <a:pt x="381000" y="0"/>
                </a:lnTo>
              </a:path>
            </a:pathLst>
          </a:custGeom>
          <a:noFill/>
          <a:ln w="38100" cap="rnd">
            <a:solidFill>
              <a:schemeClr val="accent2">
                <a:lumMod val="50000"/>
              </a:schemeClr>
            </a:solidFill>
            <a:beve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828D2AC2-56A6-380D-B846-3954D3F718C1}"/>
              </a:ext>
            </a:extLst>
          </p:cNvPr>
          <p:cNvCxnSpPr/>
          <p:nvPr/>
        </p:nvCxnSpPr>
        <p:spPr>
          <a:xfrm flipV="1">
            <a:off x="819151" y="2714336"/>
            <a:ext cx="3184814" cy="3184814"/>
          </a:xfrm>
          <a:prstGeom prst="line">
            <a:avLst/>
          </a:prstGeom>
          <a:ln w="38100" cap="rnd">
            <a:solidFill>
              <a:schemeClr val="accent6"/>
            </a:solidFill>
            <a:roun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E1FE5628-7980-81D6-2E3A-E45137EA8B35}"/>
              </a:ext>
            </a:extLst>
          </p:cNvPr>
          <p:cNvSpPr txBox="1"/>
          <p:nvPr/>
        </p:nvSpPr>
        <p:spPr>
          <a:xfrm rot="16568712">
            <a:off x="1016198" y="2571220"/>
            <a:ext cx="753732" cy="276999"/>
          </a:xfrm>
          <a:prstGeom prst="rect">
            <a:avLst/>
          </a:prstGeom>
          <a:noFill/>
        </p:spPr>
        <p:txBody>
          <a:bodyPr wrap="none" rtlCol="0">
            <a:spAutoFit/>
          </a:bodyPr>
          <a:lstStyle/>
          <a:p>
            <a:r>
              <a:rPr lang="en-US" sz="1200" b="1" dirty="0">
                <a:solidFill>
                  <a:schemeClr val="accent2">
                    <a:lumMod val="50000"/>
                  </a:schemeClr>
                </a:solidFill>
                <a:latin typeface="Poppins" panose="00000500000000000000" pitchFamily="2" charset="0"/>
                <a:cs typeface="Poppins" panose="00000500000000000000" pitchFamily="2" charset="0"/>
              </a:rPr>
              <a:t>O(n^2)</a:t>
            </a:r>
          </a:p>
        </p:txBody>
      </p:sp>
      <p:sp>
        <p:nvSpPr>
          <p:cNvPr id="23" name="TextBox 22">
            <a:extLst>
              <a:ext uri="{FF2B5EF4-FFF2-40B4-BE49-F238E27FC236}">
                <a16:creationId xmlns:a16="http://schemas.microsoft.com/office/drawing/2014/main" id="{26DED18E-F20A-D0A1-C5BB-82733124E2EB}"/>
              </a:ext>
            </a:extLst>
          </p:cNvPr>
          <p:cNvSpPr txBox="1"/>
          <p:nvPr/>
        </p:nvSpPr>
        <p:spPr>
          <a:xfrm rot="18865959">
            <a:off x="3492897" y="2641164"/>
            <a:ext cx="556563" cy="276999"/>
          </a:xfrm>
          <a:prstGeom prst="rect">
            <a:avLst/>
          </a:prstGeom>
          <a:noFill/>
        </p:spPr>
        <p:txBody>
          <a:bodyPr wrap="none" rtlCol="0">
            <a:spAutoFit/>
          </a:bodyPr>
          <a:lstStyle/>
          <a:p>
            <a:r>
              <a:rPr lang="en-US" sz="1200" b="1" dirty="0">
                <a:solidFill>
                  <a:srgbClr val="5C8D3E"/>
                </a:solidFill>
                <a:latin typeface="Poppins" panose="00000500000000000000" pitchFamily="2" charset="0"/>
                <a:cs typeface="Poppins" panose="00000500000000000000" pitchFamily="2" charset="0"/>
              </a:rPr>
              <a:t>O(n)</a:t>
            </a:r>
          </a:p>
        </p:txBody>
      </p:sp>
      <p:sp>
        <p:nvSpPr>
          <p:cNvPr id="25" name="TextBox 24">
            <a:extLst>
              <a:ext uri="{FF2B5EF4-FFF2-40B4-BE49-F238E27FC236}">
                <a16:creationId xmlns:a16="http://schemas.microsoft.com/office/drawing/2014/main" id="{48C1AD00-275F-8EBA-07C7-F89EF30A33DC}"/>
              </a:ext>
            </a:extLst>
          </p:cNvPr>
          <p:cNvSpPr txBox="1"/>
          <p:nvPr/>
        </p:nvSpPr>
        <p:spPr>
          <a:xfrm>
            <a:off x="667520" y="1608149"/>
            <a:ext cx="3488076" cy="369332"/>
          </a:xfrm>
          <a:prstGeom prst="rect">
            <a:avLst/>
          </a:prstGeom>
          <a:noFill/>
        </p:spPr>
        <p:txBody>
          <a:bodyPr wrap="square">
            <a:spAutoFit/>
          </a:bodyPr>
          <a:lstStyle/>
          <a:p>
            <a:r>
              <a:rPr lang="pt-BR" b="1" i="0" dirty="0">
                <a:solidFill>
                  <a:srgbClr val="FFFFFF"/>
                </a:solidFill>
                <a:effectLst/>
                <a:latin typeface="Poppins" panose="00000500000000000000" pitchFamily="2" charset="0"/>
                <a:cs typeface="Poppins" panose="00000500000000000000" pitchFamily="2" charset="0"/>
              </a:rPr>
              <a:t>Time Complexity: </a:t>
            </a:r>
            <a:r>
              <a:rPr lang="pt-BR" b="0" i="0" dirty="0">
                <a:solidFill>
                  <a:srgbClr val="FFFFFF"/>
                </a:solidFill>
                <a:effectLst/>
                <a:latin typeface="Poppins" panose="00000500000000000000" pitchFamily="2" charset="0"/>
                <a:cs typeface="Poppins" panose="00000500000000000000" pitchFamily="2" charset="0"/>
              </a:rPr>
              <a:t>O(N^2)</a:t>
            </a:r>
            <a:endParaRPr lang="en-US" dirty="0">
              <a:latin typeface="Poppins" panose="00000500000000000000" pitchFamily="2" charset="0"/>
              <a:cs typeface="Poppins" panose="00000500000000000000" pitchFamily="2" charset="0"/>
            </a:endParaRPr>
          </a:p>
        </p:txBody>
      </p:sp>
      <p:sp>
        <p:nvSpPr>
          <p:cNvPr id="26" name="TextBox 25">
            <a:extLst>
              <a:ext uri="{FF2B5EF4-FFF2-40B4-BE49-F238E27FC236}">
                <a16:creationId xmlns:a16="http://schemas.microsoft.com/office/drawing/2014/main" id="{C6046C04-223D-5CBE-5CB8-DD05860E5AC3}"/>
              </a:ext>
            </a:extLst>
          </p:cNvPr>
          <p:cNvSpPr txBox="1"/>
          <p:nvPr/>
        </p:nvSpPr>
        <p:spPr>
          <a:xfrm>
            <a:off x="5266081" y="223641"/>
            <a:ext cx="6479658" cy="923330"/>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Why (not) to Use?</a:t>
            </a:r>
          </a:p>
        </p:txBody>
      </p:sp>
      <p:sp>
        <p:nvSpPr>
          <p:cNvPr id="12" name="TextBox 11">
            <a:extLst>
              <a:ext uri="{FF2B5EF4-FFF2-40B4-BE49-F238E27FC236}">
                <a16:creationId xmlns:a16="http://schemas.microsoft.com/office/drawing/2014/main" id="{49A5A82B-EB56-5D22-5E21-A96262FB2A87}"/>
              </a:ext>
            </a:extLst>
          </p:cNvPr>
          <p:cNvSpPr txBox="1"/>
          <p:nvPr/>
        </p:nvSpPr>
        <p:spPr>
          <a:xfrm>
            <a:off x="446261" y="219699"/>
            <a:ext cx="4229043" cy="923330"/>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Complexity</a:t>
            </a:r>
          </a:p>
        </p:txBody>
      </p:sp>
      <p:sp>
        <p:nvSpPr>
          <p:cNvPr id="35" name="TextBox 34">
            <a:extLst>
              <a:ext uri="{FF2B5EF4-FFF2-40B4-BE49-F238E27FC236}">
                <a16:creationId xmlns:a16="http://schemas.microsoft.com/office/drawing/2014/main" id="{7DEDCDB4-E4CA-1ECE-F2B1-49D26C8DA434}"/>
              </a:ext>
            </a:extLst>
          </p:cNvPr>
          <p:cNvSpPr txBox="1"/>
          <p:nvPr/>
        </p:nvSpPr>
        <p:spPr>
          <a:xfrm>
            <a:off x="5543377" y="1283175"/>
            <a:ext cx="6281411" cy="2031325"/>
          </a:xfrm>
          <a:prstGeom prst="rect">
            <a:avLst/>
          </a:prstGeom>
          <a:noFill/>
        </p:spPr>
        <p:txBody>
          <a:bodyPr wrap="square" rtlCol="0">
            <a:spAutoFit/>
          </a:bodyPr>
          <a:lstStyle/>
          <a:p>
            <a:pPr algn="l" fontAlgn="base">
              <a:buFont typeface="Arial" panose="020B0604020202020204" pitchFamily="34" charset="0"/>
              <a:buChar char="•"/>
            </a:pPr>
            <a:r>
              <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rPr>
              <a:t>Simple to learn, understand, and implement</a:t>
            </a:r>
          </a:p>
          <a:p>
            <a:pPr algn="l" fontAlgn="base">
              <a:buFont typeface="Arial" panose="020B0604020202020204" pitchFamily="34" charset="0"/>
              <a:buChar char="•"/>
            </a:pPr>
            <a:endPar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endParaRPr>
          </a:p>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Efficient for small data values</a:t>
            </a:r>
          </a:p>
          <a:p>
            <a:pPr algn="l" fontAlgn="base">
              <a:buFont typeface="Arial" panose="020B0604020202020204" pitchFamily="34" charset="0"/>
              <a:buChar char="•"/>
            </a:pPr>
            <a:endPar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endParaRPr>
          </a:p>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Insertion sort takes the maximum time to sort if elements are sorted in reverse order. And it takes minimum time when elements are already sorted. </a:t>
            </a:r>
          </a:p>
        </p:txBody>
      </p:sp>
      <p:cxnSp>
        <p:nvCxnSpPr>
          <p:cNvPr id="62" name="Straight Arrow Connector 61">
            <a:extLst>
              <a:ext uri="{FF2B5EF4-FFF2-40B4-BE49-F238E27FC236}">
                <a16:creationId xmlns:a16="http://schemas.microsoft.com/office/drawing/2014/main" id="{0C05C89A-5F3D-E547-BA9D-1BB16B92A265}"/>
              </a:ext>
            </a:extLst>
          </p:cNvPr>
          <p:cNvCxnSpPr>
            <a:cxnSpLocks/>
          </p:cNvCxnSpPr>
          <p:nvPr/>
        </p:nvCxnSpPr>
        <p:spPr>
          <a:xfrm rot="5400000" flipV="1">
            <a:off x="2560629" y="4050145"/>
            <a:ext cx="0" cy="3679538"/>
          </a:xfrm>
          <a:prstGeom prst="straightConnector1">
            <a:avLst/>
          </a:prstGeom>
          <a:ln w="381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7AF9C4A7-42B8-E8FC-BBDB-FD8232C4D7E2}"/>
              </a:ext>
            </a:extLst>
          </p:cNvPr>
          <p:cNvCxnSpPr>
            <a:cxnSpLocks/>
          </p:cNvCxnSpPr>
          <p:nvPr/>
        </p:nvCxnSpPr>
        <p:spPr>
          <a:xfrm flipV="1">
            <a:off x="819150" y="2300827"/>
            <a:ext cx="0" cy="3679538"/>
          </a:xfrm>
          <a:prstGeom prst="straightConnector1">
            <a:avLst/>
          </a:prstGeom>
          <a:ln w="381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7FD7C4E-035E-0BF4-054C-05DB6E016BE0}"/>
              </a:ext>
            </a:extLst>
          </p:cNvPr>
          <p:cNvSpPr txBox="1"/>
          <p:nvPr/>
        </p:nvSpPr>
        <p:spPr>
          <a:xfrm>
            <a:off x="1914675" y="5969929"/>
            <a:ext cx="1291908" cy="369332"/>
          </a:xfrm>
          <a:prstGeom prst="rect">
            <a:avLst/>
          </a:prstGeom>
          <a:noFill/>
        </p:spPr>
        <p:txBody>
          <a:bodyPr wrap="square">
            <a:spAutoFit/>
          </a:bodyPr>
          <a:lstStyle/>
          <a:p>
            <a:pPr algn="ctr"/>
            <a:r>
              <a:rPr lang="en-US" dirty="0">
                <a:solidFill>
                  <a:schemeClr val="bg1"/>
                </a:solidFill>
                <a:latin typeface="Poppins" panose="00000500000000000000" pitchFamily="2" charset="0"/>
                <a:cs typeface="Poppins" panose="00000500000000000000" pitchFamily="2" charset="0"/>
              </a:rPr>
              <a:t>Input Size</a:t>
            </a:r>
          </a:p>
        </p:txBody>
      </p:sp>
      <p:sp>
        <p:nvSpPr>
          <p:cNvPr id="11" name="TextBox 10">
            <a:extLst>
              <a:ext uri="{FF2B5EF4-FFF2-40B4-BE49-F238E27FC236}">
                <a16:creationId xmlns:a16="http://schemas.microsoft.com/office/drawing/2014/main" id="{31A34D72-3EDA-0C3E-9C69-7EFDC7A8168C}"/>
              </a:ext>
            </a:extLst>
          </p:cNvPr>
          <p:cNvSpPr txBox="1"/>
          <p:nvPr/>
        </p:nvSpPr>
        <p:spPr>
          <a:xfrm rot="16200000">
            <a:off x="-872034" y="3802538"/>
            <a:ext cx="2784316" cy="369332"/>
          </a:xfrm>
          <a:prstGeom prst="rect">
            <a:avLst/>
          </a:prstGeom>
          <a:noFill/>
        </p:spPr>
        <p:txBody>
          <a:bodyPr wrap="square">
            <a:spAutoFit/>
          </a:bodyPr>
          <a:lstStyle/>
          <a:p>
            <a:pPr algn="ctr"/>
            <a:r>
              <a:rPr lang="en-US" dirty="0">
                <a:solidFill>
                  <a:schemeClr val="bg1"/>
                </a:solidFill>
                <a:latin typeface="Poppins" panose="00000500000000000000" pitchFamily="2" charset="0"/>
                <a:cs typeface="Poppins" panose="00000500000000000000" pitchFamily="2" charset="0"/>
              </a:rPr>
              <a:t>CPU operations</a:t>
            </a:r>
          </a:p>
        </p:txBody>
      </p:sp>
      <p:sp>
        <p:nvSpPr>
          <p:cNvPr id="2" name="TextBox 1">
            <a:extLst>
              <a:ext uri="{FF2B5EF4-FFF2-40B4-BE49-F238E27FC236}">
                <a16:creationId xmlns:a16="http://schemas.microsoft.com/office/drawing/2014/main" id="{2C1AE85C-D529-0C37-BE45-5A2B57E89FDD}"/>
              </a:ext>
            </a:extLst>
          </p:cNvPr>
          <p:cNvSpPr txBox="1"/>
          <p:nvPr/>
        </p:nvSpPr>
        <p:spPr>
          <a:xfrm>
            <a:off x="-5541178" y="289705"/>
            <a:ext cx="4658648"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Merge Sort;</a:t>
            </a:r>
          </a:p>
        </p:txBody>
      </p:sp>
      <p:sp>
        <p:nvSpPr>
          <p:cNvPr id="3" name="TextBox 2">
            <a:extLst>
              <a:ext uri="{FF2B5EF4-FFF2-40B4-BE49-F238E27FC236}">
                <a16:creationId xmlns:a16="http://schemas.microsoft.com/office/drawing/2014/main" id="{B48F8143-2BD4-2A44-58BB-E9450B86C4E6}"/>
              </a:ext>
            </a:extLst>
          </p:cNvPr>
          <p:cNvSpPr txBox="1"/>
          <p:nvPr/>
        </p:nvSpPr>
        <p:spPr>
          <a:xfrm>
            <a:off x="12401549" y="1305368"/>
            <a:ext cx="8258575"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Merge sort</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is defined as a sorting algorithm that works by dividing an array into smaller subarrays, sorting each subarray, and then merging the sorted subarrays back together to form the final sorted array.</a:t>
            </a:r>
          </a:p>
        </p:txBody>
      </p:sp>
      <p:cxnSp>
        <p:nvCxnSpPr>
          <p:cNvPr id="4" name="Straight Connector 3">
            <a:extLst>
              <a:ext uri="{FF2B5EF4-FFF2-40B4-BE49-F238E27FC236}">
                <a16:creationId xmlns:a16="http://schemas.microsoft.com/office/drawing/2014/main" id="{6D0DFFAC-C27D-DBAC-4B67-788AE34C0F08}"/>
              </a:ext>
            </a:extLst>
          </p:cNvPr>
          <p:cNvCxnSpPr/>
          <p:nvPr/>
        </p:nvCxnSpPr>
        <p:spPr>
          <a:xfrm>
            <a:off x="12401550" y="124345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0097F94B-8B68-2631-9FC1-664B1E7ED7CF}"/>
              </a:ext>
            </a:extLst>
          </p:cNvPr>
          <p:cNvCxnSpPr/>
          <p:nvPr/>
        </p:nvCxnSpPr>
        <p:spPr>
          <a:xfrm>
            <a:off x="12344400" y="1305368"/>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D297FE14-0209-CAE9-776E-147688780B13}"/>
              </a:ext>
            </a:extLst>
          </p:cNvPr>
          <p:cNvCxnSpPr/>
          <p:nvPr/>
        </p:nvCxnSpPr>
        <p:spPr>
          <a:xfrm rot="10800000">
            <a:off x="20602983" y="1900528"/>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3A04687-5AE3-735D-5FB6-C63DCAF9E51D}"/>
              </a:ext>
            </a:extLst>
          </p:cNvPr>
          <p:cNvCxnSpPr/>
          <p:nvPr/>
        </p:nvCxnSpPr>
        <p:spPr>
          <a:xfrm rot="10800000">
            <a:off x="20202933" y="2166785"/>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59E0DC98-FAE9-26A4-6964-EA2F40C6DCAD}"/>
              </a:ext>
            </a:extLst>
          </p:cNvPr>
          <p:cNvSpPr txBox="1"/>
          <p:nvPr/>
        </p:nvSpPr>
        <p:spPr>
          <a:xfrm>
            <a:off x="12344400" y="3672041"/>
            <a:ext cx="8806938" cy="1200329"/>
          </a:xfrm>
          <a:prstGeom prst="rect">
            <a:avLst/>
          </a:prstGeom>
          <a:noFill/>
        </p:spPr>
        <p:txBody>
          <a:bodyPr wrap="square" rtlCol="0">
            <a:spAutoFit/>
          </a:bodyPr>
          <a:lstStyle/>
          <a:p>
            <a:pPr algn="l" fontAlgn="base"/>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Merge sort is a recursive algorithm that continuously splits the array in half until it cannot be further divided i.e., the array has only one element left (an array with one element is always sorted). Then the sorted subarrays are merged into one sorted array.</a:t>
            </a:r>
          </a:p>
        </p:txBody>
      </p:sp>
      <p:sp>
        <p:nvSpPr>
          <p:cNvPr id="15" name="TextBox 14">
            <a:extLst>
              <a:ext uri="{FF2B5EF4-FFF2-40B4-BE49-F238E27FC236}">
                <a16:creationId xmlns:a16="http://schemas.microsoft.com/office/drawing/2014/main" id="{B978A4EE-7477-6556-AE32-E8987EE4CE37}"/>
              </a:ext>
            </a:extLst>
          </p:cNvPr>
          <p:cNvSpPr txBox="1"/>
          <p:nvPr/>
        </p:nvSpPr>
        <p:spPr>
          <a:xfrm>
            <a:off x="-5541178" y="2587288"/>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Tree>
    <p:extLst>
      <p:ext uri="{BB962C8B-B14F-4D97-AF65-F5344CB8AC3E}">
        <p14:creationId xmlns:p14="http://schemas.microsoft.com/office/powerpoint/2010/main" val="33021004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C1AE85C-D529-0C37-BE45-5A2B57E89FDD}"/>
              </a:ext>
            </a:extLst>
          </p:cNvPr>
          <p:cNvSpPr txBox="1"/>
          <p:nvPr/>
        </p:nvSpPr>
        <p:spPr>
          <a:xfrm>
            <a:off x="-5541178" y="289705"/>
            <a:ext cx="4658648"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Merge Sort;</a:t>
            </a:r>
          </a:p>
        </p:txBody>
      </p:sp>
      <p:sp>
        <p:nvSpPr>
          <p:cNvPr id="3" name="TextBox 2">
            <a:extLst>
              <a:ext uri="{FF2B5EF4-FFF2-40B4-BE49-F238E27FC236}">
                <a16:creationId xmlns:a16="http://schemas.microsoft.com/office/drawing/2014/main" id="{B48F8143-2BD4-2A44-58BB-E9450B86C4E6}"/>
              </a:ext>
            </a:extLst>
          </p:cNvPr>
          <p:cNvSpPr txBox="1"/>
          <p:nvPr/>
        </p:nvSpPr>
        <p:spPr>
          <a:xfrm>
            <a:off x="12401549" y="1305368"/>
            <a:ext cx="8258575"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Merge sort</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is defined as a sorting algorithm that works by dividing an array into smaller subarrays, sorting each subarray, and then merging the sorted subarrays back together to form the final sorted array.</a:t>
            </a:r>
          </a:p>
        </p:txBody>
      </p:sp>
      <p:cxnSp>
        <p:nvCxnSpPr>
          <p:cNvPr id="4" name="Straight Connector 3">
            <a:extLst>
              <a:ext uri="{FF2B5EF4-FFF2-40B4-BE49-F238E27FC236}">
                <a16:creationId xmlns:a16="http://schemas.microsoft.com/office/drawing/2014/main" id="{6D0DFFAC-C27D-DBAC-4B67-788AE34C0F08}"/>
              </a:ext>
            </a:extLst>
          </p:cNvPr>
          <p:cNvCxnSpPr/>
          <p:nvPr/>
        </p:nvCxnSpPr>
        <p:spPr>
          <a:xfrm>
            <a:off x="12401550" y="124345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0097F94B-8B68-2631-9FC1-664B1E7ED7CF}"/>
              </a:ext>
            </a:extLst>
          </p:cNvPr>
          <p:cNvCxnSpPr/>
          <p:nvPr/>
        </p:nvCxnSpPr>
        <p:spPr>
          <a:xfrm>
            <a:off x="12344400" y="1305368"/>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D297FE14-0209-CAE9-776E-147688780B13}"/>
              </a:ext>
            </a:extLst>
          </p:cNvPr>
          <p:cNvCxnSpPr/>
          <p:nvPr/>
        </p:nvCxnSpPr>
        <p:spPr>
          <a:xfrm rot="10800000">
            <a:off x="20602983" y="1900528"/>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3A04687-5AE3-735D-5FB6-C63DCAF9E51D}"/>
              </a:ext>
            </a:extLst>
          </p:cNvPr>
          <p:cNvCxnSpPr/>
          <p:nvPr/>
        </p:nvCxnSpPr>
        <p:spPr>
          <a:xfrm rot="10800000">
            <a:off x="20202933" y="2166785"/>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59E0DC98-FAE9-26A4-6964-EA2F40C6DCAD}"/>
              </a:ext>
            </a:extLst>
          </p:cNvPr>
          <p:cNvSpPr txBox="1"/>
          <p:nvPr/>
        </p:nvSpPr>
        <p:spPr>
          <a:xfrm>
            <a:off x="12344400" y="3672041"/>
            <a:ext cx="8806938" cy="1200329"/>
          </a:xfrm>
          <a:prstGeom prst="rect">
            <a:avLst/>
          </a:prstGeom>
          <a:noFill/>
        </p:spPr>
        <p:txBody>
          <a:bodyPr wrap="square" rtlCol="0">
            <a:spAutoFit/>
          </a:bodyPr>
          <a:lstStyle/>
          <a:p>
            <a:pPr algn="l" fontAlgn="base"/>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Merge sort is a recursive algorithm that continuously splits the array in half until it cannot be further divided i.e., the array has only one element left (an array with one element is always sorted). Then the sorted subarrays are merged into one sorted array.</a:t>
            </a:r>
          </a:p>
        </p:txBody>
      </p:sp>
      <p:sp>
        <p:nvSpPr>
          <p:cNvPr id="15" name="TextBox 14">
            <a:extLst>
              <a:ext uri="{FF2B5EF4-FFF2-40B4-BE49-F238E27FC236}">
                <a16:creationId xmlns:a16="http://schemas.microsoft.com/office/drawing/2014/main" id="{B978A4EE-7477-6556-AE32-E8987EE4CE37}"/>
              </a:ext>
            </a:extLst>
          </p:cNvPr>
          <p:cNvSpPr txBox="1"/>
          <p:nvPr/>
        </p:nvSpPr>
        <p:spPr>
          <a:xfrm>
            <a:off x="-5541178" y="2587288"/>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pic>
        <p:nvPicPr>
          <p:cNvPr id="17" name="Picture 16" descr="A black screen with white text&#10;&#10;Description automatically generated">
            <a:extLst>
              <a:ext uri="{FF2B5EF4-FFF2-40B4-BE49-F238E27FC236}">
                <a16:creationId xmlns:a16="http://schemas.microsoft.com/office/drawing/2014/main" id="{6025B1F2-CADB-C77F-8343-A0B1399EBE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71525"/>
            <a:ext cx="12192000" cy="5314950"/>
          </a:xfrm>
          <a:prstGeom prst="rect">
            <a:avLst/>
          </a:prstGeom>
        </p:spPr>
      </p:pic>
    </p:spTree>
    <p:extLst>
      <p:ext uri="{BB962C8B-B14F-4D97-AF65-F5344CB8AC3E}">
        <p14:creationId xmlns:p14="http://schemas.microsoft.com/office/powerpoint/2010/main" val="35390877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6BCAFC7-FAE7-0582-738F-F245A1477401}"/>
              </a:ext>
            </a:extLst>
          </p:cNvPr>
          <p:cNvSpPr txBox="1"/>
          <p:nvPr/>
        </p:nvSpPr>
        <p:spPr>
          <a:xfrm>
            <a:off x="1275942" y="289705"/>
            <a:ext cx="4658648"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Merge Sort;</a:t>
            </a:r>
          </a:p>
        </p:txBody>
      </p:sp>
      <p:sp>
        <p:nvSpPr>
          <p:cNvPr id="19" name="TextBox 18">
            <a:extLst>
              <a:ext uri="{FF2B5EF4-FFF2-40B4-BE49-F238E27FC236}">
                <a16:creationId xmlns:a16="http://schemas.microsoft.com/office/drawing/2014/main" id="{77950EA1-BE28-8DDA-3863-46B519F9BF2C}"/>
              </a:ext>
            </a:extLst>
          </p:cNvPr>
          <p:cNvSpPr txBox="1"/>
          <p:nvPr/>
        </p:nvSpPr>
        <p:spPr>
          <a:xfrm>
            <a:off x="1275941" y="1305368"/>
            <a:ext cx="8258575"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Merge sort</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is defined as a sorting algorithm that works by dividing an array into smaller subarrays, sorting each subarray, and then merging the sorted subarrays back together to form the final sorted array.</a:t>
            </a:r>
          </a:p>
        </p:txBody>
      </p:sp>
      <p:cxnSp>
        <p:nvCxnSpPr>
          <p:cNvPr id="21" name="Straight Connector 20">
            <a:extLst>
              <a:ext uri="{FF2B5EF4-FFF2-40B4-BE49-F238E27FC236}">
                <a16:creationId xmlns:a16="http://schemas.microsoft.com/office/drawing/2014/main" id="{F678D9B9-2A14-C3DF-18D0-1D56EC8DEE16}"/>
              </a:ext>
            </a:extLst>
          </p:cNvPr>
          <p:cNvCxnSpPr/>
          <p:nvPr/>
        </p:nvCxnSpPr>
        <p:spPr>
          <a:xfrm>
            <a:off x="1275942" y="124345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92DAEC0-7400-CA5C-60DE-C9B6FBC9C546}"/>
              </a:ext>
            </a:extLst>
          </p:cNvPr>
          <p:cNvCxnSpPr/>
          <p:nvPr/>
        </p:nvCxnSpPr>
        <p:spPr>
          <a:xfrm>
            <a:off x="1218792" y="1305368"/>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0027A67-2DE5-1BF0-8112-317DF556D7D7}"/>
              </a:ext>
            </a:extLst>
          </p:cNvPr>
          <p:cNvCxnSpPr/>
          <p:nvPr/>
        </p:nvCxnSpPr>
        <p:spPr>
          <a:xfrm rot="10800000">
            <a:off x="9477375" y="1900528"/>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6D61F50-1729-97BC-F442-AA7C2314F38F}"/>
              </a:ext>
            </a:extLst>
          </p:cNvPr>
          <p:cNvCxnSpPr/>
          <p:nvPr/>
        </p:nvCxnSpPr>
        <p:spPr>
          <a:xfrm rot="10800000">
            <a:off x="9077325" y="2166785"/>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7C9B320-4DD0-1E64-89E2-91D36DB0E96C}"/>
              </a:ext>
            </a:extLst>
          </p:cNvPr>
          <p:cNvSpPr txBox="1"/>
          <p:nvPr/>
        </p:nvSpPr>
        <p:spPr>
          <a:xfrm>
            <a:off x="1218792" y="3672041"/>
            <a:ext cx="8806938" cy="1200329"/>
          </a:xfrm>
          <a:prstGeom prst="rect">
            <a:avLst/>
          </a:prstGeom>
          <a:noFill/>
        </p:spPr>
        <p:txBody>
          <a:bodyPr wrap="square" rtlCol="0">
            <a:spAutoFit/>
          </a:bodyPr>
          <a:lstStyle/>
          <a:p>
            <a:pPr algn="l" fontAlgn="base"/>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Merge sort is a recursive algorithm that continuously splits the array in half until it cannot be further divided i.e., the array has only one element left (an array with one element is always sorted). Then the sorted subarrays are merged into one sorted array.</a:t>
            </a:r>
          </a:p>
        </p:txBody>
      </p:sp>
      <p:sp>
        <p:nvSpPr>
          <p:cNvPr id="30" name="TextBox 29">
            <a:extLst>
              <a:ext uri="{FF2B5EF4-FFF2-40B4-BE49-F238E27FC236}">
                <a16:creationId xmlns:a16="http://schemas.microsoft.com/office/drawing/2014/main" id="{B2C60BF0-C388-4246-BE2B-3C9EB80964A9}"/>
              </a:ext>
            </a:extLst>
          </p:cNvPr>
          <p:cNvSpPr txBox="1"/>
          <p:nvPr/>
        </p:nvSpPr>
        <p:spPr>
          <a:xfrm>
            <a:off x="1275942" y="2587288"/>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3" name="TextBox 2">
            <a:extLst>
              <a:ext uri="{FF2B5EF4-FFF2-40B4-BE49-F238E27FC236}">
                <a16:creationId xmlns:a16="http://schemas.microsoft.com/office/drawing/2014/main" id="{FD6B70CC-DDCF-64C8-9E83-CEE380277B38}"/>
              </a:ext>
            </a:extLst>
          </p:cNvPr>
          <p:cNvSpPr txBox="1"/>
          <p:nvPr/>
        </p:nvSpPr>
        <p:spPr>
          <a:xfrm>
            <a:off x="0" y="-1257"/>
            <a:ext cx="2177143" cy="369332"/>
          </a:xfrm>
          <a:prstGeom prst="rect">
            <a:avLst/>
          </a:prstGeom>
          <a:noFill/>
        </p:spPr>
        <p:txBody>
          <a:bodyPr wrap="square">
            <a:spAutoFit/>
          </a:bodyPr>
          <a:lstStyle/>
          <a:p>
            <a:r>
              <a:rPr lang="en-US" sz="18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Javidan</a:t>
            </a:r>
            <a:r>
              <a:rPr lang="en-US" sz="18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Alizada </a:t>
            </a:r>
            <a:endParaRPr lang="en-US" dirty="0"/>
          </a:p>
        </p:txBody>
      </p:sp>
    </p:spTree>
    <p:extLst>
      <p:ext uri="{BB962C8B-B14F-4D97-AF65-F5344CB8AC3E}">
        <p14:creationId xmlns:p14="http://schemas.microsoft.com/office/powerpoint/2010/main" val="38967469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6BCAFC7-FAE7-0582-738F-F245A1477401}"/>
              </a:ext>
            </a:extLst>
          </p:cNvPr>
          <p:cNvSpPr txBox="1"/>
          <p:nvPr/>
        </p:nvSpPr>
        <p:spPr>
          <a:xfrm>
            <a:off x="1275942" y="-4582665"/>
            <a:ext cx="4658648"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Merge Sort;</a:t>
            </a:r>
          </a:p>
        </p:txBody>
      </p:sp>
      <p:sp>
        <p:nvSpPr>
          <p:cNvPr id="19" name="TextBox 18">
            <a:extLst>
              <a:ext uri="{FF2B5EF4-FFF2-40B4-BE49-F238E27FC236}">
                <a16:creationId xmlns:a16="http://schemas.microsoft.com/office/drawing/2014/main" id="{77950EA1-BE28-8DDA-3863-46B519F9BF2C}"/>
              </a:ext>
            </a:extLst>
          </p:cNvPr>
          <p:cNvSpPr txBox="1"/>
          <p:nvPr/>
        </p:nvSpPr>
        <p:spPr>
          <a:xfrm>
            <a:off x="1275941" y="-3567002"/>
            <a:ext cx="8258575"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Merge sort</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is defined as a sorting algorithm that works by dividing an array into smaller subarrays, sorting each subarray, and then merging the sorted subarrays back together to form the final sorted array.</a:t>
            </a:r>
          </a:p>
        </p:txBody>
      </p:sp>
      <p:cxnSp>
        <p:nvCxnSpPr>
          <p:cNvPr id="21" name="Straight Connector 20">
            <a:extLst>
              <a:ext uri="{FF2B5EF4-FFF2-40B4-BE49-F238E27FC236}">
                <a16:creationId xmlns:a16="http://schemas.microsoft.com/office/drawing/2014/main" id="{F678D9B9-2A14-C3DF-18D0-1D56EC8DEE16}"/>
              </a:ext>
            </a:extLst>
          </p:cNvPr>
          <p:cNvCxnSpPr/>
          <p:nvPr/>
        </p:nvCxnSpPr>
        <p:spPr>
          <a:xfrm>
            <a:off x="1275942" y="-362891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92DAEC0-7400-CA5C-60DE-C9B6FBC9C546}"/>
              </a:ext>
            </a:extLst>
          </p:cNvPr>
          <p:cNvCxnSpPr/>
          <p:nvPr/>
        </p:nvCxnSpPr>
        <p:spPr>
          <a:xfrm>
            <a:off x="1218792" y="-3567002"/>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0027A67-2DE5-1BF0-8112-317DF556D7D7}"/>
              </a:ext>
            </a:extLst>
          </p:cNvPr>
          <p:cNvCxnSpPr/>
          <p:nvPr/>
        </p:nvCxnSpPr>
        <p:spPr>
          <a:xfrm rot="10800000">
            <a:off x="9477375" y="-2971842"/>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6D61F50-1729-97BC-F442-AA7C2314F38F}"/>
              </a:ext>
            </a:extLst>
          </p:cNvPr>
          <p:cNvCxnSpPr/>
          <p:nvPr/>
        </p:nvCxnSpPr>
        <p:spPr>
          <a:xfrm rot="10800000">
            <a:off x="9077325" y="-2705585"/>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7C9B320-4DD0-1E64-89E2-91D36DB0E96C}"/>
              </a:ext>
            </a:extLst>
          </p:cNvPr>
          <p:cNvSpPr txBox="1"/>
          <p:nvPr/>
        </p:nvSpPr>
        <p:spPr>
          <a:xfrm>
            <a:off x="1218792" y="-1200329"/>
            <a:ext cx="8806938" cy="1200329"/>
          </a:xfrm>
          <a:prstGeom prst="rect">
            <a:avLst/>
          </a:prstGeom>
          <a:noFill/>
        </p:spPr>
        <p:txBody>
          <a:bodyPr wrap="square" rtlCol="0">
            <a:spAutoFit/>
          </a:bodyPr>
          <a:lstStyle/>
          <a:p>
            <a:pPr algn="l" fontAlgn="base"/>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Merge sort is a recursive algorithm that continuously splits the array in half until it cannot be further divided i.e., the array has only one element left (an array with one element is always sorted). Then the sorted subarrays are merged into one sorted array.</a:t>
            </a:r>
          </a:p>
        </p:txBody>
      </p:sp>
      <p:sp>
        <p:nvSpPr>
          <p:cNvPr id="30" name="TextBox 29">
            <a:extLst>
              <a:ext uri="{FF2B5EF4-FFF2-40B4-BE49-F238E27FC236}">
                <a16:creationId xmlns:a16="http://schemas.microsoft.com/office/drawing/2014/main" id="{B2C60BF0-C388-4246-BE2B-3C9EB80964A9}"/>
              </a:ext>
            </a:extLst>
          </p:cNvPr>
          <p:cNvSpPr txBox="1"/>
          <p:nvPr/>
        </p:nvSpPr>
        <p:spPr>
          <a:xfrm>
            <a:off x="1275942" y="-2285082"/>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 name="TextBox 1">
            <a:extLst>
              <a:ext uri="{FF2B5EF4-FFF2-40B4-BE49-F238E27FC236}">
                <a16:creationId xmlns:a16="http://schemas.microsoft.com/office/drawing/2014/main" id="{4B6065E6-DDFB-8EE0-D9CD-F97D678DF79C}"/>
              </a:ext>
            </a:extLst>
          </p:cNvPr>
          <p:cNvSpPr txBox="1"/>
          <p:nvPr/>
        </p:nvSpPr>
        <p:spPr>
          <a:xfrm>
            <a:off x="3484548" y="232355"/>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31" name="Oval 30">
            <a:extLst>
              <a:ext uri="{FF2B5EF4-FFF2-40B4-BE49-F238E27FC236}">
                <a16:creationId xmlns:a16="http://schemas.microsoft.com/office/drawing/2014/main" id="{E6771407-A104-8BE1-10C0-2F5BF650B4E7}"/>
              </a:ext>
            </a:extLst>
          </p:cNvPr>
          <p:cNvSpPr/>
          <p:nvPr/>
        </p:nvSpPr>
        <p:spPr>
          <a:xfrm>
            <a:off x="5176986"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27</a:t>
            </a:r>
          </a:p>
        </p:txBody>
      </p:sp>
      <p:sp>
        <p:nvSpPr>
          <p:cNvPr id="35" name="Oval 34">
            <a:extLst>
              <a:ext uri="{FF2B5EF4-FFF2-40B4-BE49-F238E27FC236}">
                <a16:creationId xmlns:a16="http://schemas.microsoft.com/office/drawing/2014/main" id="{A9CFBD41-22E3-CFD0-7472-929C7FE8E78B}"/>
              </a:ext>
            </a:extLst>
          </p:cNvPr>
          <p:cNvSpPr/>
          <p:nvPr/>
        </p:nvSpPr>
        <p:spPr>
          <a:xfrm>
            <a:off x="6257412"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43</a:t>
            </a:r>
          </a:p>
        </p:txBody>
      </p:sp>
      <p:sp>
        <p:nvSpPr>
          <p:cNvPr id="36" name="Oval 35">
            <a:extLst>
              <a:ext uri="{FF2B5EF4-FFF2-40B4-BE49-F238E27FC236}">
                <a16:creationId xmlns:a16="http://schemas.microsoft.com/office/drawing/2014/main" id="{7E1CA205-9B87-F01A-CF55-927074AB1D29}"/>
              </a:ext>
            </a:extLst>
          </p:cNvPr>
          <p:cNvSpPr/>
          <p:nvPr/>
        </p:nvSpPr>
        <p:spPr>
          <a:xfrm>
            <a:off x="7337838"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37" name="Oval 36">
            <a:extLst>
              <a:ext uri="{FF2B5EF4-FFF2-40B4-BE49-F238E27FC236}">
                <a16:creationId xmlns:a16="http://schemas.microsoft.com/office/drawing/2014/main" id="{12FC85BA-781D-CA92-3C5F-45974D833DFE}"/>
              </a:ext>
            </a:extLst>
          </p:cNvPr>
          <p:cNvSpPr/>
          <p:nvPr/>
        </p:nvSpPr>
        <p:spPr>
          <a:xfrm>
            <a:off x="4096559"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38</a:t>
            </a:r>
          </a:p>
        </p:txBody>
      </p:sp>
      <p:sp>
        <p:nvSpPr>
          <p:cNvPr id="38" name="Oval 37">
            <a:extLst>
              <a:ext uri="{FF2B5EF4-FFF2-40B4-BE49-F238E27FC236}">
                <a16:creationId xmlns:a16="http://schemas.microsoft.com/office/drawing/2014/main" id="{97733718-C2DF-F897-A76E-5BF230DFC741}"/>
              </a:ext>
            </a:extLst>
          </p:cNvPr>
          <p:cNvSpPr/>
          <p:nvPr/>
        </p:nvSpPr>
        <p:spPr>
          <a:xfrm>
            <a:off x="5176986"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27</a:t>
            </a:r>
          </a:p>
        </p:txBody>
      </p:sp>
      <p:sp>
        <p:nvSpPr>
          <p:cNvPr id="39" name="Oval 38">
            <a:extLst>
              <a:ext uri="{FF2B5EF4-FFF2-40B4-BE49-F238E27FC236}">
                <a16:creationId xmlns:a16="http://schemas.microsoft.com/office/drawing/2014/main" id="{3593FFBE-7B53-B0B3-7FDA-B47A066D1F11}"/>
              </a:ext>
            </a:extLst>
          </p:cNvPr>
          <p:cNvSpPr/>
          <p:nvPr/>
        </p:nvSpPr>
        <p:spPr>
          <a:xfrm>
            <a:off x="6257412"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43</a:t>
            </a:r>
          </a:p>
        </p:txBody>
      </p:sp>
      <p:sp>
        <p:nvSpPr>
          <p:cNvPr id="40" name="Oval 39">
            <a:extLst>
              <a:ext uri="{FF2B5EF4-FFF2-40B4-BE49-F238E27FC236}">
                <a16:creationId xmlns:a16="http://schemas.microsoft.com/office/drawing/2014/main" id="{4F04EE1D-CF27-33DE-60A0-6B5C32ABA49B}"/>
              </a:ext>
            </a:extLst>
          </p:cNvPr>
          <p:cNvSpPr/>
          <p:nvPr/>
        </p:nvSpPr>
        <p:spPr>
          <a:xfrm>
            <a:off x="7337838"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41" name="Oval 40">
            <a:extLst>
              <a:ext uri="{FF2B5EF4-FFF2-40B4-BE49-F238E27FC236}">
                <a16:creationId xmlns:a16="http://schemas.microsoft.com/office/drawing/2014/main" id="{FDAF0238-796A-106B-3632-FCE106B3919A}"/>
              </a:ext>
            </a:extLst>
          </p:cNvPr>
          <p:cNvSpPr/>
          <p:nvPr/>
        </p:nvSpPr>
        <p:spPr>
          <a:xfrm>
            <a:off x="4096559"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38</a:t>
            </a:r>
          </a:p>
        </p:txBody>
      </p:sp>
      <p:sp>
        <p:nvSpPr>
          <p:cNvPr id="50" name="Oval 2">
            <a:extLst>
              <a:ext uri="{FF2B5EF4-FFF2-40B4-BE49-F238E27FC236}">
                <a16:creationId xmlns:a16="http://schemas.microsoft.com/office/drawing/2014/main" id="{A08E3AAC-1A5D-1110-F89E-AAB749621232}"/>
              </a:ext>
            </a:extLst>
          </p:cNvPr>
          <p:cNvSpPr/>
          <p:nvPr/>
        </p:nvSpPr>
        <p:spPr>
          <a:xfrm>
            <a:off x="5176985"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27</a:t>
            </a:r>
          </a:p>
        </p:txBody>
      </p:sp>
      <p:sp>
        <p:nvSpPr>
          <p:cNvPr id="51" name="Oval 3">
            <a:extLst>
              <a:ext uri="{FF2B5EF4-FFF2-40B4-BE49-F238E27FC236}">
                <a16:creationId xmlns:a16="http://schemas.microsoft.com/office/drawing/2014/main" id="{41DA53A3-B320-F10A-DDE2-6507F74BDDBD}"/>
              </a:ext>
            </a:extLst>
          </p:cNvPr>
          <p:cNvSpPr/>
          <p:nvPr/>
        </p:nvSpPr>
        <p:spPr>
          <a:xfrm>
            <a:off x="6257411"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43</a:t>
            </a:r>
          </a:p>
        </p:txBody>
      </p:sp>
      <p:sp>
        <p:nvSpPr>
          <p:cNvPr id="52" name="Oval 4">
            <a:extLst>
              <a:ext uri="{FF2B5EF4-FFF2-40B4-BE49-F238E27FC236}">
                <a16:creationId xmlns:a16="http://schemas.microsoft.com/office/drawing/2014/main" id="{35B4ED18-25C7-B3F0-6812-B9E53C8FD57F}"/>
              </a:ext>
            </a:extLst>
          </p:cNvPr>
          <p:cNvSpPr/>
          <p:nvPr/>
        </p:nvSpPr>
        <p:spPr>
          <a:xfrm>
            <a:off x="7337837"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53" name="Oval 5">
            <a:extLst>
              <a:ext uri="{FF2B5EF4-FFF2-40B4-BE49-F238E27FC236}">
                <a16:creationId xmlns:a16="http://schemas.microsoft.com/office/drawing/2014/main" id="{7E5AB2A4-1230-3392-756E-1AB1324FC554}"/>
              </a:ext>
            </a:extLst>
          </p:cNvPr>
          <p:cNvSpPr/>
          <p:nvPr/>
        </p:nvSpPr>
        <p:spPr>
          <a:xfrm>
            <a:off x="4096558"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38</a:t>
            </a:r>
          </a:p>
        </p:txBody>
      </p:sp>
      <p:sp>
        <p:nvSpPr>
          <p:cNvPr id="54" name="TextBox 53">
            <a:extLst>
              <a:ext uri="{FF2B5EF4-FFF2-40B4-BE49-F238E27FC236}">
                <a16:creationId xmlns:a16="http://schemas.microsoft.com/office/drawing/2014/main" id="{F6ADEAA4-A00F-E799-4927-A1D05B7A4999}"/>
              </a:ext>
            </a:extLst>
          </p:cNvPr>
          <p:cNvSpPr txBox="1"/>
          <p:nvPr/>
        </p:nvSpPr>
        <p:spPr>
          <a:xfrm>
            <a:off x="166504" y="4762853"/>
            <a:ext cx="3438762" cy="1938992"/>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Stage:</a:t>
            </a:r>
            <a:b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b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Splitting</a:t>
            </a:r>
          </a:p>
        </p:txBody>
      </p:sp>
    </p:spTree>
    <p:extLst>
      <p:ext uri="{BB962C8B-B14F-4D97-AF65-F5344CB8AC3E}">
        <p14:creationId xmlns:p14="http://schemas.microsoft.com/office/powerpoint/2010/main" val="19245232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B6065E6-DDFB-8EE0-D9CD-F97D678DF79C}"/>
              </a:ext>
            </a:extLst>
          </p:cNvPr>
          <p:cNvSpPr txBox="1"/>
          <p:nvPr/>
        </p:nvSpPr>
        <p:spPr>
          <a:xfrm>
            <a:off x="3484548" y="232355"/>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31" name="Oval 30">
            <a:extLst>
              <a:ext uri="{FF2B5EF4-FFF2-40B4-BE49-F238E27FC236}">
                <a16:creationId xmlns:a16="http://schemas.microsoft.com/office/drawing/2014/main" id="{E6771407-A104-8BE1-10C0-2F5BF650B4E7}"/>
              </a:ext>
            </a:extLst>
          </p:cNvPr>
          <p:cNvSpPr/>
          <p:nvPr/>
        </p:nvSpPr>
        <p:spPr>
          <a:xfrm>
            <a:off x="5176986"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27</a:t>
            </a:r>
          </a:p>
        </p:txBody>
      </p:sp>
      <p:sp>
        <p:nvSpPr>
          <p:cNvPr id="35" name="Oval 34">
            <a:extLst>
              <a:ext uri="{FF2B5EF4-FFF2-40B4-BE49-F238E27FC236}">
                <a16:creationId xmlns:a16="http://schemas.microsoft.com/office/drawing/2014/main" id="{A9CFBD41-22E3-CFD0-7472-929C7FE8E78B}"/>
              </a:ext>
            </a:extLst>
          </p:cNvPr>
          <p:cNvSpPr/>
          <p:nvPr/>
        </p:nvSpPr>
        <p:spPr>
          <a:xfrm>
            <a:off x="6257412"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43</a:t>
            </a:r>
          </a:p>
        </p:txBody>
      </p:sp>
      <p:sp>
        <p:nvSpPr>
          <p:cNvPr id="36" name="Oval 35">
            <a:extLst>
              <a:ext uri="{FF2B5EF4-FFF2-40B4-BE49-F238E27FC236}">
                <a16:creationId xmlns:a16="http://schemas.microsoft.com/office/drawing/2014/main" id="{7E1CA205-9B87-F01A-CF55-927074AB1D29}"/>
              </a:ext>
            </a:extLst>
          </p:cNvPr>
          <p:cNvSpPr/>
          <p:nvPr/>
        </p:nvSpPr>
        <p:spPr>
          <a:xfrm>
            <a:off x="7337838"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37" name="Oval 36">
            <a:extLst>
              <a:ext uri="{FF2B5EF4-FFF2-40B4-BE49-F238E27FC236}">
                <a16:creationId xmlns:a16="http://schemas.microsoft.com/office/drawing/2014/main" id="{12FC85BA-781D-CA92-3C5F-45974D833DFE}"/>
              </a:ext>
            </a:extLst>
          </p:cNvPr>
          <p:cNvSpPr/>
          <p:nvPr/>
        </p:nvSpPr>
        <p:spPr>
          <a:xfrm>
            <a:off x="4096559"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38</a:t>
            </a:r>
          </a:p>
        </p:txBody>
      </p:sp>
      <p:sp>
        <p:nvSpPr>
          <p:cNvPr id="38" name="Oval 37">
            <a:extLst>
              <a:ext uri="{FF2B5EF4-FFF2-40B4-BE49-F238E27FC236}">
                <a16:creationId xmlns:a16="http://schemas.microsoft.com/office/drawing/2014/main" id="{97733718-C2DF-F897-A76E-5BF230DFC741}"/>
              </a:ext>
            </a:extLst>
          </p:cNvPr>
          <p:cNvSpPr/>
          <p:nvPr/>
        </p:nvSpPr>
        <p:spPr>
          <a:xfrm>
            <a:off x="3717757" y="3429000"/>
            <a:ext cx="757604" cy="757604"/>
          </a:xfrm>
          <a:prstGeom prst="ellipse">
            <a:avLst/>
          </a:prstGeom>
          <a:gradFill>
            <a:gsLst>
              <a:gs pos="0">
                <a:srgbClr val="FCEAFF"/>
              </a:gs>
              <a:gs pos="55000">
                <a:srgbClr val="554594"/>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27</a:t>
            </a:r>
          </a:p>
        </p:txBody>
      </p:sp>
      <p:sp>
        <p:nvSpPr>
          <p:cNvPr id="39" name="Oval 38">
            <a:extLst>
              <a:ext uri="{FF2B5EF4-FFF2-40B4-BE49-F238E27FC236}">
                <a16:creationId xmlns:a16="http://schemas.microsoft.com/office/drawing/2014/main" id="{3593FFBE-7B53-B0B3-7FDA-B47A066D1F11}"/>
              </a:ext>
            </a:extLst>
          </p:cNvPr>
          <p:cNvSpPr/>
          <p:nvPr/>
        </p:nvSpPr>
        <p:spPr>
          <a:xfrm>
            <a:off x="7716640" y="3429000"/>
            <a:ext cx="757604" cy="757604"/>
          </a:xfrm>
          <a:prstGeom prst="ellipse">
            <a:avLst/>
          </a:prstGeom>
          <a:gradFill>
            <a:gsLst>
              <a:gs pos="0">
                <a:srgbClr val="FCEAFF"/>
              </a:gs>
              <a:gs pos="55000">
                <a:srgbClr val="554594"/>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43</a:t>
            </a:r>
          </a:p>
        </p:txBody>
      </p:sp>
      <p:sp>
        <p:nvSpPr>
          <p:cNvPr id="40" name="Oval 39">
            <a:extLst>
              <a:ext uri="{FF2B5EF4-FFF2-40B4-BE49-F238E27FC236}">
                <a16:creationId xmlns:a16="http://schemas.microsoft.com/office/drawing/2014/main" id="{4F04EE1D-CF27-33DE-60A0-6B5C32ABA49B}"/>
              </a:ext>
            </a:extLst>
          </p:cNvPr>
          <p:cNvSpPr/>
          <p:nvPr/>
        </p:nvSpPr>
        <p:spPr>
          <a:xfrm>
            <a:off x="8707453" y="3429000"/>
            <a:ext cx="757604" cy="757604"/>
          </a:xfrm>
          <a:prstGeom prst="ellipse">
            <a:avLst/>
          </a:prstGeom>
          <a:gradFill>
            <a:gsLst>
              <a:gs pos="0">
                <a:srgbClr val="FCEAFF"/>
              </a:gs>
              <a:gs pos="55000">
                <a:srgbClr val="554594"/>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41" name="Oval 40">
            <a:extLst>
              <a:ext uri="{FF2B5EF4-FFF2-40B4-BE49-F238E27FC236}">
                <a16:creationId xmlns:a16="http://schemas.microsoft.com/office/drawing/2014/main" id="{FDAF0238-796A-106B-3632-FCE106B3919A}"/>
              </a:ext>
            </a:extLst>
          </p:cNvPr>
          <p:cNvSpPr/>
          <p:nvPr/>
        </p:nvSpPr>
        <p:spPr>
          <a:xfrm>
            <a:off x="2726944" y="3429000"/>
            <a:ext cx="757604" cy="757604"/>
          </a:xfrm>
          <a:prstGeom prst="ellipse">
            <a:avLst/>
          </a:prstGeom>
          <a:gradFill>
            <a:gsLst>
              <a:gs pos="0">
                <a:srgbClr val="FCEAFF"/>
              </a:gs>
              <a:gs pos="55000">
                <a:srgbClr val="554594"/>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38</a:t>
            </a:r>
          </a:p>
        </p:txBody>
      </p:sp>
      <p:sp>
        <p:nvSpPr>
          <p:cNvPr id="3" name="Oval 2">
            <a:extLst>
              <a:ext uri="{FF2B5EF4-FFF2-40B4-BE49-F238E27FC236}">
                <a16:creationId xmlns:a16="http://schemas.microsoft.com/office/drawing/2014/main" id="{5EE2E5D0-0244-8827-8C42-DAC3778A8E97}"/>
              </a:ext>
            </a:extLst>
          </p:cNvPr>
          <p:cNvSpPr/>
          <p:nvPr/>
        </p:nvSpPr>
        <p:spPr>
          <a:xfrm>
            <a:off x="3717757" y="3429000"/>
            <a:ext cx="757604" cy="757604"/>
          </a:xfrm>
          <a:prstGeom prst="ellipse">
            <a:avLst/>
          </a:prstGeom>
          <a:gradFill>
            <a:gsLst>
              <a:gs pos="0">
                <a:srgbClr val="FCEAFF"/>
              </a:gs>
              <a:gs pos="55000">
                <a:srgbClr val="554594"/>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27</a:t>
            </a:r>
          </a:p>
        </p:txBody>
      </p:sp>
      <p:sp>
        <p:nvSpPr>
          <p:cNvPr id="4" name="Oval 3">
            <a:extLst>
              <a:ext uri="{FF2B5EF4-FFF2-40B4-BE49-F238E27FC236}">
                <a16:creationId xmlns:a16="http://schemas.microsoft.com/office/drawing/2014/main" id="{9A5ED177-5D4D-F377-85E6-08D3C734146B}"/>
              </a:ext>
            </a:extLst>
          </p:cNvPr>
          <p:cNvSpPr/>
          <p:nvPr/>
        </p:nvSpPr>
        <p:spPr>
          <a:xfrm>
            <a:off x="7716640" y="3429000"/>
            <a:ext cx="757604" cy="757604"/>
          </a:xfrm>
          <a:prstGeom prst="ellipse">
            <a:avLst/>
          </a:prstGeom>
          <a:gradFill>
            <a:gsLst>
              <a:gs pos="0">
                <a:srgbClr val="FCEAFF"/>
              </a:gs>
              <a:gs pos="55000">
                <a:srgbClr val="554594"/>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43</a:t>
            </a:r>
          </a:p>
        </p:txBody>
      </p:sp>
      <p:sp>
        <p:nvSpPr>
          <p:cNvPr id="5" name="Oval 4">
            <a:extLst>
              <a:ext uri="{FF2B5EF4-FFF2-40B4-BE49-F238E27FC236}">
                <a16:creationId xmlns:a16="http://schemas.microsoft.com/office/drawing/2014/main" id="{687D1BD1-1186-4300-9EB3-18B60FFE61AC}"/>
              </a:ext>
            </a:extLst>
          </p:cNvPr>
          <p:cNvSpPr/>
          <p:nvPr/>
        </p:nvSpPr>
        <p:spPr>
          <a:xfrm>
            <a:off x="8707453" y="3429000"/>
            <a:ext cx="757604" cy="757604"/>
          </a:xfrm>
          <a:prstGeom prst="ellipse">
            <a:avLst/>
          </a:prstGeom>
          <a:gradFill>
            <a:gsLst>
              <a:gs pos="0">
                <a:srgbClr val="FCEAFF"/>
              </a:gs>
              <a:gs pos="55000">
                <a:srgbClr val="554594"/>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6" name="Oval 5">
            <a:extLst>
              <a:ext uri="{FF2B5EF4-FFF2-40B4-BE49-F238E27FC236}">
                <a16:creationId xmlns:a16="http://schemas.microsoft.com/office/drawing/2014/main" id="{F7BBA8BA-B162-D8E1-CADF-823EACB79AA3}"/>
              </a:ext>
            </a:extLst>
          </p:cNvPr>
          <p:cNvSpPr/>
          <p:nvPr/>
        </p:nvSpPr>
        <p:spPr>
          <a:xfrm>
            <a:off x="2726944" y="3429000"/>
            <a:ext cx="757604" cy="757604"/>
          </a:xfrm>
          <a:prstGeom prst="ellipse">
            <a:avLst/>
          </a:prstGeom>
          <a:gradFill>
            <a:gsLst>
              <a:gs pos="0">
                <a:srgbClr val="FCEAFF"/>
              </a:gs>
              <a:gs pos="55000">
                <a:srgbClr val="554594"/>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38</a:t>
            </a:r>
          </a:p>
        </p:txBody>
      </p:sp>
      <p:sp>
        <p:nvSpPr>
          <p:cNvPr id="8" name="TextBox 7">
            <a:extLst>
              <a:ext uri="{FF2B5EF4-FFF2-40B4-BE49-F238E27FC236}">
                <a16:creationId xmlns:a16="http://schemas.microsoft.com/office/drawing/2014/main" id="{B37CE4D3-B6BE-AD45-7D6F-26BE6427F3B2}"/>
              </a:ext>
            </a:extLst>
          </p:cNvPr>
          <p:cNvSpPr txBox="1"/>
          <p:nvPr/>
        </p:nvSpPr>
        <p:spPr>
          <a:xfrm>
            <a:off x="166504" y="4762853"/>
            <a:ext cx="3438762" cy="1938992"/>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Stage:</a:t>
            </a:r>
            <a:b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b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Splitting</a:t>
            </a:r>
          </a:p>
        </p:txBody>
      </p:sp>
    </p:spTree>
    <p:extLst>
      <p:ext uri="{BB962C8B-B14F-4D97-AF65-F5344CB8AC3E}">
        <p14:creationId xmlns:p14="http://schemas.microsoft.com/office/powerpoint/2010/main" val="5454483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B6065E6-DDFB-8EE0-D9CD-F97D678DF79C}"/>
              </a:ext>
            </a:extLst>
          </p:cNvPr>
          <p:cNvSpPr txBox="1"/>
          <p:nvPr/>
        </p:nvSpPr>
        <p:spPr>
          <a:xfrm>
            <a:off x="3484548" y="232355"/>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31" name="Oval 30">
            <a:extLst>
              <a:ext uri="{FF2B5EF4-FFF2-40B4-BE49-F238E27FC236}">
                <a16:creationId xmlns:a16="http://schemas.microsoft.com/office/drawing/2014/main" id="{E6771407-A104-8BE1-10C0-2F5BF650B4E7}"/>
              </a:ext>
            </a:extLst>
          </p:cNvPr>
          <p:cNvSpPr/>
          <p:nvPr/>
        </p:nvSpPr>
        <p:spPr>
          <a:xfrm>
            <a:off x="5176986" y="-102022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27</a:t>
            </a:r>
          </a:p>
        </p:txBody>
      </p:sp>
      <p:sp>
        <p:nvSpPr>
          <p:cNvPr id="35" name="Oval 34">
            <a:extLst>
              <a:ext uri="{FF2B5EF4-FFF2-40B4-BE49-F238E27FC236}">
                <a16:creationId xmlns:a16="http://schemas.microsoft.com/office/drawing/2014/main" id="{A9CFBD41-22E3-CFD0-7472-929C7FE8E78B}"/>
              </a:ext>
            </a:extLst>
          </p:cNvPr>
          <p:cNvSpPr/>
          <p:nvPr/>
        </p:nvSpPr>
        <p:spPr>
          <a:xfrm>
            <a:off x="6257412" y="-102022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43</a:t>
            </a:r>
          </a:p>
        </p:txBody>
      </p:sp>
      <p:sp>
        <p:nvSpPr>
          <p:cNvPr id="36" name="Oval 35">
            <a:extLst>
              <a:ext uri="{FF2B5EF4-FFF2-40B4-BE49-F238E27FC236}">
                <a16:creationId xmlns:a16="http://schemas.microsoft.com/office/drawing/2014/main" id="{7E1CA205-9B87-F01A-CF55-927074AB1D29}"/>
              </a:ext>
            </a:extLst>
          </p:cNvPr>
          <p:cNvSpPr/>
          <p:nvPr/>
        </p:nvSpPr>
        <p:spPr>
          <a:xfrm>
            <a:off x="7337838" y="-102022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37" name="Oval 36">
            <a:extLst>
              <a:ext uri="{FF2B5EF4-FFF2-40B4-BE49-F238E27FC236}">
                <a16:creationId xmlns:a16="http://schemas.microsoft.com/office/drawing/2014/main" id="{12FC85BA-781D-CA92-3C5F-45974D833DFE}"/>
              </a:ext>
            </a:extLst>
          </p:cNvPr>
          <p:cNvSpPr/>
          <p:nvPr/>
        </p:nvSpPr>
        <p:spPr>
          <a:xfrm>
            <a:off x="4096559" y="-102022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38</a:t>
            </a:r>
          </a:p>
        </p:txBody>
      </p:sp>
      <p:sp>
        <p:nvSpPr>
          <p:cNvPr id="38" name="Oval 2">
            <a:extLst>
              <a:ext uri="{FF2B5EF4-FFF2-40B4-BE49-F238E27FC236}">
                <a16:creationId xmlns:a16="http://schemas.microsoft.com/office/drawing/2014/main" id="{97733718-C2DF-F897-A76E-5BF230DFC741}"/>
              </a:ext>
            </a:extLst>
          </p:cNvPr>
          <p:cNvSpPr/>
          <p:nvPr/>
        </p:nvSpPr>
        <p:spPr>
          <a:xfrm>
            <a:off x="3717757"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27</a:t>
            </a:r>
          </a:p>
        </p:txBody>
      </p:sp>
      <p:sp>
        <p:nvSpPr>
          <p:cNvPr id="39" name="Oval 3">
            <a:extLst>
              <a:ext uri="{FF2B5EF4-FFF2-40B4-BE49-F238E27FC236}">
                <a16:creationId xmlns:a16="http://schemas.microsoft.com/office/drawing/2014/main" id="{3593FFBE-7B53-B0B3-7FDA-B47A066D1F11}"/>
              </a:ext>
            </a:extLst>
          </p:cNvPr>
          <p:cNvSpPr/>
          <p:nvPr/>
        </p:nvSpPr>
        <p:spPr>
          <a:xfrm>
            <a:off x="7716640"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43</a:t>
            </a:r>
          </a:p>
        </p:txBody>
      </p:sp>
      <p:sp>
        <p:nvSpPr>
          <p:cNvPr id="40" name="Oval 4">
            <a:extLst>
              <a:ext uri="{FF2B5EF4-FFF2-40B4-BE49-F238E27FC236}">
                <a16:creationId xmlns:a16="http://schemas.microsoft.com/office/drawing/2014/main" id="{4F04EE1D-CF27-33DE-60A0-6B5C32ABA49B}"/>
              </a:ext>
            </a:extLst>
          </p:cNvPr>
          <p:cNvSpPr/>
          <p:nvPr/>
        </p:nvSpPr>
        <p:spPr>
          <a:xfrm>
            <a:off x="8707453"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41" name="Oval 5">
            <a:extLst>
              <a:ext uri="{FF2B5EF4-FFF2-40B4-BE49-F238E27FC236}">
                <a16:creationId xmlns:a16="http://schemas.microsoft.com/office/drawing/2014/main" id="{FDAF0238-796A-106B-3632-FCE106B3919A}"/>
              </a:ext>
            </a:extLst>
          </p:cNvPr>
          <p:cNvSpPr/>
          <p:nvPr/>
        </p:nvSpPr>
        <p:spPr>
          <a:xfrm>
            <a:off x="2726944"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38</a:t>
            </a:r>
          </a:p>
        </p:txBody>
      </p:sp>
      <p:sp>
        <p:nvSpPr>
          <p:cNvPr id="3" name="Oval 37">
            <a:extLst>
              <a:ext uri="{FF2B5EF4-FFF2-40B4-BE49-F238E27FC236}">
                <a16:creationId xmlns:a16="http://schemas.microsoft.com/office/drawing/2014/main" id="{06733FFD-8AAA-46D6-ABC0-7F21797AE2A4}"/>
              </a:ext>
            </a:extLst>
          </p:cNvPr>
          <p:cNvSpPr/>
          <p:nvPr/>
        </p:nvSpPr>
        <p:spPr>
          <a:xfrm>
            <a:off x="4475361" y="3429000"/>
            <a:ext cx="757604" cy="757604"/>
          </a:xfrm>
          <a:prstGeom prst="ellipse">
            <a:avLst/>
          </a:prstGeom>
          <a:gradFill>
            <a:gsLst>
              <a:gs pos="0">
                <a:srgbClr val="FCEAFF"/>
              </a:gs>
              <a:gs pos="55000">
                <a:srgbClr val="554594"/>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27</a:t>
            </a:r>
          </a:p>
        </p:txBody>
      </p:sp>
      <p:sp>
        <p:nvSpPr>
          <p:cNvPr id="4" name="Oval 38">
            <a:extLst>
              <a:ext uri="{FF2B5EF4-FFF2-40B4-BE49-F238E27FC236}">
                <a16:creationId xmlns:a16="http://schemas.microsoft.com/office/drawing/2014/main" id="{3CC65868-D641-EC33-8318-15BBC0C9C45A}"/>
              </a:ext>
            </a:extLst>
          </p:cNvPr>
          <p:cNvSpPr/>
          <p:nvPr/>
        </p:nvSpPr>
        <p:spPr>
          <a:xfrm>
            <a:off x="6959036" y="3429000"/>
            <a:ext cx="757604" cy="757604"/>
          </a:xfrm>
          <a:prstGeom prst="ellipse">
            <a:avLst/>
          </a:prstGeom>
          <a:gradFill>
            <a:gsLst>
              <a:gs pos="0">
                <a:srgbClr val="FCEAFF"/>
              </a:gs>
              <a:gs pos="55000">
                <a:srgbClr val="554594"/>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43</a:t>
            </a:r>
          </a:p>
        </p:txBody>
      </p:sp>
      <p:sp>
        <p:nvSpPr>
          <p:cNvPr id="5" name="Oval 39">
            <a:extLst>
              <a:ext uri="{FF2B5EF4-FFF2-40B4-BE49-F238E27FC236}">
                <a16:creationId xmlns:a16="http://schemas.microsoft.com/office/drawing/2014/main" id="{4D5799D1-F42A-AC04-2A1C-959FB21275EF}"/>
              </a:ext>
            </a:extLst>
          </p:cNvPr>
          <p:cNvSpPr/>
          <p:nvPr/>
        </p:nvSpPr>
        <p:spPr>
          <a:xfrm>
            <a:off x="9465057" y="3429000"/>
            <a:ext cx="757604" cy="757604"/>
          </a:xfrm>
          <a:prstGeom prst="ellipse">
            <a:avLst/>
          </a:prstGeom>
          <a:gradFill>
            <a:gsLst>
              <a:gs pos="0">
                <a:srgbClr val="FCEAFF"/>
              </a:gs>
              <a:gs pos="55000">
                <a:srgbClr val="554594"/>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6" name="Oval 40">
            <a:extLst>
              <a:ext uri="{FF2B5EF4-FFF2-40B4-BE49-F238E27FC236}">
                <a16:creationId xmlns:a16="http://schemas.microsoft.com/office/drawing/2014/main" id="{61941C22-597A-8DB2-CCB8-C5F89C920415}"/>
              </a:ext>
            </a:extLst>
          </p:cNvPr>
          <p:cNvSpPr/>
          <p:nvPr/>
        </p:nvSpPr>
        <p:spPr>
          <a:xfrm>
            <a:off x="1969340" y="3429000"/>
            <a:ext cx="757604" cy="757604"/>
          </a:xfrm>
          <a:prstGeom prst="ellipse">
            <a:avLst/>
          </a:prstGeom>
          <a:gradFill>
            <a:gsLst>
              <a:gs pos="0">
                <a:srgbClr val="FCEAFF"/>
              </a:gs>
              <a:gs pos="55000">
                <a:srgbClr val="554594"/>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38</a:t>
            </a:r>
          </a:p>
        </p:txBody>
      </p:sp>
      <p:sp>
        <p:nvSpPr>
          <p:cNvPr id="8" name="TextBox 7">
            <a:extLst>
              <a:ext uri="{FF2B5EF4-FFF2-40B4-BE49-F238E27FC236}">
                <a16:creationId xmlns:a16="http://schemas.microsoft.com/office/drawing/2014/main" id="{443A883D-769C-385F-6998-5F600E0A9BEE}"/>
              </a:ext>
            </a:extLst>
          </p:cNvPr>
          <p:cNvSpPr txBox="1"/>
          <p:nvPr/>
        </p:nvSpPr>
        <p:spPr>
          <a:xfrm>
            <a:off x="166504" y="4762853"/>
            <a:ext cx="3438762" cy="1938992"/>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Stage:</a:t>
            </a:r>
            <a:b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b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Splitting</a:t>
            </a:r>
          </a:p>
        </p:txBody>
      </p:sp>
    </p:spTree>
    <p:extLst>
      <p:ext uri="{BB962C8B-B14F-4D97-AF65-F5344CB8AC3E}">
        <p14:creationId xmlns:p14="http://schemas.microsoft.com/office/powerpoint/2010/main" val="27137230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B6065E6-DDFB-8EE0-D9CD-F97D678DF79C}"/>
              </a:ext>
            </a:extLst>
          </p:cNvPr>
          <p:cNvSpPr txBox="1"/>
          <p:nvPr/>
        </p:nvSpPr>
        <p:spPr>
          <a:xfrm>
            <a:off x="3484548" y="232355"/>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38" name="Oval 2">
            <a:extLst>
              <a:ext uri="{FF2B5EF4-FFF2-40B4-BE49-F238E27FC236}">
                <a16:creationId xmlns:a16="http://schemas.microsoft.com/office/drawing/2014/main" id="{97733718-C2DF-F897-A76E-5BF230DFC741}"/>
              </a:ext>
            </a:extLst>
          </p:cNvPr>
          <p:cNvSpPr/>
          <p:nvPr/>
        </p:nvSpPr>
        <p:spPr>
          <a:xfrm>
            <a:off x="3717757" y="-102022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27</a:t>
            </a:r>
          </a:p>
        </p:txBody>
      </p:sp>
      <p:sp>
        <p:nvSpPr>
          <p:cNvPr id="39" name="Oval 3">
            <a:extLst>
              <a:ext uri="{FF2B5EF4-FFF2-40B4-BE49-F238E27FC236}">
                <a16:creationId xmlns:a16="http://schemas.microsoft.com/office/drawing/2014/main" id="{3593FFBE-7B53-B0B3-7FDA-B47A066D1F11}"/>
              </a:ext>
            </a:extLst>
          </p:cNvPr>
          <p:cNvSpPr/>
          <p:nvPr/>
        </p:nvSpPr>
        <p:spPr>
          <a:xfrm>
            <a:off x="7716640" y="-102022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43</a:t>
            </a:r>
          </a:p>
        </p:txBody>
      </p:sp>
      <p:sp>
        <p:nvSpPr>
          <p:cNvPr id="40" name="Oval 4">
            <a:extLst>
              <a:ext uri="{FF2B5EF4-FFF2-40B4-BE49-F238E27FC236}">
                <a16:creationId xmlns:a16="http://schemas.microsoft.com/office/drawing/2014/main" id="{4F04EE1D-CF27-33DE-60A0-6B5C32ABA49B}"/>
              </a:ext>
            </a:extLst>
          </p:cNvPr>
          <p:cNvSpPr/>
          <p:nvPr/>
        </p:nvSpPr>
        <p:spPr>
          <a:xfrm>
            <a:off x="8707453" y="-102022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41" name="Oval 5">
            <a:extLst>
              <a:ext uri="{FF2B5EF4-FFF2-40B4-BE49-F238E27FC236}">
                <a16:creationId xmlns:a16="http://schemas.microsoft.com/office/drawing/2014/main" id="{FDAF0238-796A-106B-3632-FCE106B3919A}"/>
              </a:ext>
            </a:extLst>
          </p:cNvPr>
          <p:cNvSpPr/>
          <p:nvPr/>
        </p:nvSpPr>
        <p:spPr>
          <a:xfrm>
            <a:off x="2726944" y="-102022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38</a:t>
            </a:r>
          </a:p>
        </p:txBody>
      </p:sp>
      <p:sp>
        <p:nvSpPr>
          <p:cNvPr id="3" name="Oval 37">
            <a:extLst>
              <a:ext uri="{FF2B5EF4-FFF2-40B4-BE49-F238E27FC236}">
                <a16:creationId xmlns:a16="http://schemas.microsoft.com/office/drawing/2014/main" id="{06733FFD-8AAA-46D6-ABC0-7F21797AE2A4}"/>
              </a:ext>
            </a:extLst>
          </p:cNvPr>
          <p:cNvSpPr/>
          <p:nvPr/>
        </p:nvSpPr>
        <p:spPr>
          <a:xfrm>
            <a:off x="4475361"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27</a:t>
            </a:r>
          </a:p>
        </p:txBody>
      </p:sp>
      <p:sp>
        <p:nvSpPr>
          <p:cNvPr id="4" name="Oval 38">
            <a:extLst>
              <a:ext uri="{FF2B5EF4-FFF2-40B4-BE49-F238E27FC236}">
                <a16:creationId xmlns:a16="http://schemas.microsoft.com/office/drawing/2014/main" id="{3CC65868-D641-EC33-8318-15BBC0C9C45A}"/>
              </a:ext>
            </a:extLst>
          </p:cNvPr>
          <p:cNvSpPr/>
          <p:nvPr/>
        </p:nvSpPr>
        <p:spPr>
          <a:xfrm>
            <a:off x="6959036"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43</a:t>
            </a:r>
          </a:p>
        </p:txBody>
      </p:sp>
      <p:sp>
        <p:nvSpPr>
          <p:cNvPr id="5" name="Oval 39">
            <a:extLst>
              <a:ext uri="{FF2B5EF4-FFF2-40B4-BE49-F238E27FC236}">
                <a16:creationId xmlns:a16="http://schemas.microsoft.com/office/drawing/2014/main" id="{4D5799D1-F42A-AC04-2A1C-959FB21275EF}"/>
              </a:ext>
            </a:extLst>
          </p:cNvPr>
          <p:cNvSpPr/>
          <p:nvPr/>
        </p:nvSpPr>
        <p:spPr>
          <a:xfrm>
            <a:off x="9465057"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
        <p:nvSpPr>
          <p:cNvPr id="6" name="Oval 40">
            <a:extLst>
              <a:ext uri="{FF2B5EF4-FFF2-40B4-BE49-F238E27FC236}">
                <a16:creationId xmlns:a16="http://schemas.microsoft.com/office/drawing/2014/main" id="{61941C22-597A-8DB2-CCB8-C5F89C920415}"/>
              </a:ext>
            </a:extLst>
          </p:cNvPr>
          <p:cNvSpPr/>
          <p:nvPr/>
        </p:nvSpPr>
        <p:spPr>
          <a:xfrm>
            <a:off x="1969340" y="1480373"/>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38</a:t>
            </a:r>
          </a:p>
        </p:txBody>
      </p:sp>
      <p:sp>
        <p:nvSpPr>
          <p:cNvPr id="7" name="TextBox 6">
            <a:extLst>
              <a:ext uri="{FF2B5EF4-FFF2-40B4-BE49-F238E27FC236}">
                <a16:creationId xmlns:a16="http://schemas.microsoft.com/office/drawing/2014/main" id="{6A26C230-E9B1-7867-5C62-5B7C3383ED78}"/>
              </a:ext>
            </a:extLst>
          </p:cNvPr>
          <p:cNvSpPr txBox="1"/>
          <p:nvPr/>
        </p:nvSpPr>
        <p:spPr>
          <a:xfrm>
            <a:off x="172916" y="4762853"/>
            <a:ext cx="3425938" cy="1938992"/>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Stage:</a:t>
            </a:r>
            <a:b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b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Merging</a:t>
            </a:r>
          </a:p>
        </p:txBody>
      </p:sp>
    </p:spTree>
    <p:extLst>
      <p:ext uri="{BB962C8B-B14F-4D97-AF65-F5344CB8AC3E}">
        <p14:creationId xmlns:p14="http://schemas.microsoft.com/office/powerpoint/2010/main" val="33793751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B6065E6-DDFB-8EE0-D9CD-F97D678DF79C}"/>
              </a:ext>
            </a:extLst>
          </p:cNvPr>
          <p:cNvSpPr txBox="1"/>
          <p:nvPr/>
        </p:nvSpPr>
        <p:spPr>
          <a:xfrm>
            <a:off x="3484548" y="232355"/>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7" name="TextBox 6">
            <a:extLst>
              <a:ext uri="{FF2B5EF4-FFF2-40B4-BE49-F238E27FC236}">
                <a16:creationId xmlns:a16="http://schemas.microsoft.com/office/drawing/2014/main" id="{6A26C230-E9B1-7867-5C62-5B7C3383ED78}"/>
              </a:ext>
            </a:extLst>
          </p:cNvPr>
          <p:cNvSpPr txBox="1"/>
          <p:nvPr/>
        </p:nvSpPr>
        <p:spPr>
          <a:xfrm>
            <a:off x="172916" y="4762853"/>
            <a:ext cx="3425938" cy="1938992"/>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Stage:</a:t>
            </a:r>
            <a:b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b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Merging</a:t>
            </a:r>
          </a:p>
        </p:txBody>
      </p:sp>
      <p:sp>
        <p:nvSpPr>
          <p:cNvPr id="8" name="Oval 40">
            <a:extLst>
              <a:ext uri="{FF2B5EF4-FFF2-40B4-BE49-F238E27FC236}">
                <a16:creationId xmlns:a16="http://schemas.microsoft.com/office/drawing/2014/main" id="{D5A2A438-2204-F0B8-CA89-B18089728638}"/>
              </a:ext>
            </a:extLst>
          </p:cNvPr>
          <p:cNvSpPr/>
          <p:nvPr/>
        </p:nvSpPr>
        <p:spPr>
          <a:xfrm>
            <a:off x="3735572" y="305019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38</a:t>
            </a:r>
          </a:p>
        </p:txBody>
      </p:sp>
      <p:sp>
        <p:nvSpPr>
          <p:cNvPr id="9" name="Oval 37">
            <a:extLst>
              <a:ext uri="{FF2B5EF4-FFF2-40B4-BE49-F238E27FC236}">
                <a16:creationId xmlns:a16="http://schemas.microsoft.com/office/drawing/2014/main" id="{846CBBF6-B434-1836-E31D-205CF5A4F006}"/>
              </a:ext>
            </a:extLst>
          </p:cNvPr>
          <p:cNvSpPr/>
          <p:nvPr/>
        </p:nvSpPr>
        <p:spPr>
          <a:xfrm>
            <a:off x="2744759" y="305019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27</a:t>
            </a:r>
          </a:p>
        </p:txBody>
      </p:sp>
      <p:sp>
        <p:nvSpPr>
          <p:cNvPr id="10" name="Oval 38">
            <a:extLst>
              <a:ext uri="{FF2B5EF4-FFF2-40B4-BE49-F238E27FC236}">
                <a16:creationId xmlns:a16="http://schemas.microsoft.com/office/drawing/2014/main" id="{33277170-0489-1AFE-A297-73A62DD168DA}"/>
              </a:ext>
            </a:extLst>
          </p:cNvPr>
          <p:cNvSpPr/>
          <p:nvPr/>
        </p:nvSpPr>
        <p:spPr>
          <a:xfrm>
            <a:off x="8689638" y="305019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43</a:t>
            </a:r>
          </a:p>
        </p:txBody>
      </p:sp>
      <p:sp>
        <p:nvSpPr>
          <p:cNvPr id="11" name="Oval 39">
            <a:extLst>
              <a:ext uri="{FF2B5EF4-FFF2-40B4-BE49-F238E27FC236}">
                <a16:creationId xmlns:a16="http://schemas.microsoft.com/office/drawing/2014/main" id="{CD899CDD-9886-FD32-EE1E-FF8F9C59D986}"/>
              </a:ext>
            </a:extLst>
          </p:cNvPr>
          <p:cNvSpPr/>
          <p:nvPr/>
        </p:nvSpPr>
        <p:spPr>
          <a:xfrm>
            <a:off x="7696402" y="305019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spTree>
    <p:extLst>
      <p:ext uri="{BB962C8B-B14F-4D97-AF65-F5344CB8AC3E}">
        <p14:creationId xmlns:p14="http://schemas.microsoft.com/office/powerpoint/2010/main" val="36366413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B6065E6-DDFB-8EE0-D9CD-F97D678DF79C}"/>
              </a:ext>
            </a:extLst>
          </p:cNvPr>
          <p:cNvSpPr txBox="1"/>
          <p:nvPr/>
        </p:nvSpPr>
        <p:spPr>
          <a:xfrm>
            <a:off x="3484548" y="232355"/>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7" name="TextBox 6">
            <a:extLst>
              <a:ext uri="{FF2B5EF4-FFF2-40B4-BE49-F238E27FC236}">
                <a16:creationId xmlns:a16="http://schemas.microsoft.com/office/drawing/2014/main" id="{6A26C230-E9B1-7867-5C62-5B7C3383ED78}"/>
              </a:ext>
            </a:extLst>
          </p:cNvPr>
          <p:cNvSpPr txBox="1"/>
          <p:nvPr/>
        </p:nvSpPr>
        <p:spPr>
          <a:xfrm>
            <a:off x="172916" y="4762853"/>
            <a:ext cx="3425938" cy="1938992"/>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Stage:</a:t>
            </a:r>
            <a:b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b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Merging</a:t>
            </a:r>
          </a:p>
        </p:txBody>
      </p:sp>
      <p:sp>
        <p:nvSpPr>
          <p:cNvPr id="8" name="Oval 40">
            <a:extLst>
              <a:ext uri="{FF2B5EF4-FFF2-40B4-BE49-F238E27FC236}">
                <a16:creationId xmlns:a16="http://schemas.microsoft.com/office/drawing/2014/main" id="{D5A2A438-2204-F0B8-CA89-B18089728638}"/>
              </a:ext>
            </a:extLst>
          </p:cNvPr>
          <p:cNvSpPr/>
          <p:nvPr/>
        </p:nvSpPr>
        <p:spPr>
          <a:xfrm>
            <a:off x="6257411" y="124801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38</a:t>
            </a:r>
          </a:p>
        </p:txBody>
      </p:sp>
      <p:sp>
        <p:nvSpPr>
          <p:cNvPr id="9" name="Oval 37">
            <a:extLst>
              <a:ext uri="{FF2B5EF4-FFF2-40B4-BE49-F238E27FC236}">
                <a16:creationId xmlns:a16="http://schemas.microsoft.com/office/drawing/2014/main" id="{846CBBF6-B434-1836-E31D-205CF5A4F006}"/>
              </a:ext>
            </a:extLst>
          </p:cNvPr>
          <p:cNvSpPr/>
          <p:nvPr/>
        </p:nvSpPr>
        <p:spPr>
          <a:xfrm>
            <a:off x="5176985" y="124801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27</a:t>
            </a:r>
          </a:p>
        </p:txBody>
      </p:sp>
      <p:sp>
        <p:nvSpPr>
          <p:cNvPr id="10" name="Oval 38">
            <a:extLst>
              <a:ext uri="{FF2B5EF4-FFF2-40B4-BE49-F238E27FC236}">
                <a16:creationId xmlns:a16="http://schemas.microsoft.com/office/drawing/2014/main" id="{33277170-0489-1AFE-A297-73A62DD168DA}"/>
              </a:ext>
            </a:extLst>
          </p:cNvPr>
          <p:cNvSpPr/>
          <p:nvPr/>
        </p:nvSpPr>
        <p:spPr>
          <a:xfrm>
            <a:off x="7337836" y="124801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43</a:t>
            </a:r>
          </a:p>
        </p:txBody>
      </p:sp>
      <p:sp>
        <p:nvSpPr>
          <p:cNvPr id="11" name="Oval 39">
            <a:extLst>
              <a:ext uri="{FF2B5EF4-FFF2-40B4-BE49-F238E27FC236}">
                <a16:creationId xmlns:a16="http://schemas.microsoft.com/office/drawing/2014/main" id="{CD899CDD-9886-FD32-EE1E-FF8F9C59D986}"/>
              </a:ext>
            </a:extLst>
          </p:cNvPr>
          <p:cNvSpPr/>
          <p:nvPr/>
        </p:nvSpPr>
        <p:spPr>
          <a:xfrm>
            <a:off x="4096558" y="124801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10</a:t>
            </a:r>
          </a:p>
        </p:txBody>
      </p:sp>
      <p:cxnSp>
        <p:nvCxnSpPr>
          <p:cNvPr id="20" name="Straight Arrow Connector 19">
            <a:extLst>
              <a:ext uri="{FF2B5EF4-FFF2-40B4-BE49-F238E27FC236}">
                <a16:creationId xmlns:a16="http://schemas.microsoft.com/office/drawing/2014/main" id="{D9150323-944A-B50F-589B-BF4F60857340}"/>
              </a:ext>
            </a:extLst>
          </p:cNvPr>
          <p:cNvCxnSpPr>
            <a:cxnSpLocks/>
          </p:cNvCxnSpPr>
          <p:nvPr/>
        </p:nvCxnSpPr>
        <p:spPr>
          <a:xfrm rot="5400000" flipV="1">
            <a:off x="-1839769" y="4050145"/>
            <a:ext cx="0" cy="3679538"/>
          </a:xfrm>
          <a:prstGeom prst="straightConnector1">
            <a:avLst/>
          </a:prstGeom>
          <a:ln w="381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5D9E2180-072A-5FC5-C9BC-5B38106BAC85}"/>
              </a:ext>
            </a:extLst>
          </p:cNvPr>
          <p:cNvCxnSpPr>
            <a:cxnSpLocks/>
          </p:cNvCxnSpPr>
          <p:nvPr/>
        </p:nvCxnSpPr>
        <p:spPr>
          <a:xfrm flipV="1">
            <a:off x="819150" y="6858000"/>
            <a:ext cx="0" cy="3679538"/>
          </a:xfrm>
          <a:prstGeom prst="straightConnector1">
            <a:avLst/>
          </a:prstGeom>
          <a:ln w="381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B5CE8B3B-4704-60A2-FCD2-6C0C1946488A}"/>
              </a:ext>
            </a:extLst>
          </p:cNvPr>
          <p:cNvSpPr txBox="1"/>
          <p:nvPr/>
        </p:nvSpPr>
        <p:spPr>
          <a:xfrm>
            <a:off x="-2485723" y="5969929"/>
            <a:ext cx="1291908" cy="369332"/>
          </a:xfrm>
          <a:prstGeom prst="rect">
            <a:avLst/>
          </a:prstGeom>
          <a:noFill/>
        </p:spPr>
        <p:txBody>
          <a:bodyPr wrap="square">
            <a:spAutoFit/>
          </a:bodyPr>
          <a:lstStyle/>
          <a:p>
            <a:pPr algn="ctr"/>
            <a:r>
              <a:rPr lang="en-US" dirty="0">
                <a:solidFill>
                  <a:schemeClr val="bg1"/>
                </a:solidFill>
                <a:latin typeface="Poppins" panose="00000500000000000000" pitchFamily="2" charset="0"/>
                <a:cs typeface="Poppins" panose="00000500000000000000" pitchFamily="2" charset="0"/>
              </a:rPr>
              <a:t>Input Size</a:t>
            </a:r>
          </a:p>
        </p:txBody>
      </p:sp>
      <p:sp>
        <p:nvSpPr>
          <p:cNvPr id="23" name="TextBox 22">
            <a:extLst>
              <a:ext uri="{FF2B5EF4-FFF2-40B4-BE49-F238E27FC236}">
                <a16:creationId xmlns:a16="http://schemas.microsoft.com/office/drawing/2014/main" id="{E19495F8-B9CD-CF1F-C95D-6A2EF4F12246}"/>
              </a:ext>
            </a:extLst>
          </p:cNvPr>
          <p:cNvSpPr txBox="1"/>
          <p:nvPr/>
        </p:nvSpPr>
        <p:spPr>
          <a:xfrm rot="16200000">
            <a:off x="-872034" y="8359711"/>
            <a:ext cx="2784316" cy="369332"/>
          </a:xfrm>
          <a:prstGeom prst="rect">
            <a:avLst/>
          </a:prstGeom>
          <a:noFill/>
        </p:spPr>
        <p:txBody>
          <a:bodyPr wrap="square">
            <a:spAutoFit/>
          </a:bodyPr>
          <a:lstStyle/>
          <a:p>
            <a:pPr algn="ctr"/>
            <a:r>
              <a:rPr lang="en-US" dirty="0">
                <a:solidFill>
                  <a:schemeClr val="bg1"/>
                </a:solidFill>
                <a:latin typeface="Poppins" panose="00000500000000000000" pitchFamily="2" charset="0"/>
                <a:cs typeface="Poppins" panose="00000500000000000000" pitchFamily="2" charset="0"/>
              </a:rPr>
              <a:t>CPU operations</a:t>
            </a:r>
          </a:p>
        </p:txBody>
      </p:sp>
      <p:sp>
        <p:nvSpPr>
          <p:cNvPr id="24" name="TextBox 23">
            <a:extLst>
              <a:ext uri="{FF2B5EF4-FFF2-40B4-BE49-F238E27FC236}">
                <a16:creationId xmlns:a16="http://schemas.microsoft.com/office/drawing/2014/main" id="{8F92B14B-9A92-3202-3655-0047E64FD70A}"/>
              </a:ext>
            </a:extLst>
          </p:cNvPr>
          <p:cNvSpPr txBox="1"/>
          <p:nvPr/>
        </p:nvSpPr>
        <p:spPr>
          <a:xfrm>
            <a:off x="5266081" y="-6691845"/>
            <a:ext cx="6479658" cy="923330"/>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Why (not) to Use?</a:t>
            </a:r>
          </a:p>
        </p:txBody>
      </p:sp>
      <p:sp>
        <p:nvSpPr>
          <p:cNvPr id="25" name="TextBox 24">
            <a:extLst>
              <a:ext uri="{FF2B5EF4-FFF2-40B4-BE49-F238E27FC236}">
                <a16:creationId xmlns:a16="http://schemas.microsoft.com/office/drawing/2014/main" id="{8C3F14F8-B058-FD4F-5172-B098947456B2}"/>
              </a:ext>
            </a:extLst>
          </p:cNvPr>
          <p:cNvSpPr txBox="1"/>
          <p:nvPr/>
        </p:nvSpPr>
        <p:spPr>
          <a:xfrm>
            <a:off x="5543377" y="-5632311"/>
            <a:ext cx="6281411" cy="5632311"/>
          </a:xfrm>
          <a:prstGeom prst="rect">
            <a:avLst/>
          </a:prstGeom>
          <a:noFill/>
        </p:spPr>
        <p:txBody>
          <a:bodyPr wrap="square" rtlCol="0">
            <a:spAutoFit/>
          </a:bodyPr>
          <a:lstStyle/>
          <a:p>
            <a:pPr marL="285750" indent="-285750" algn="l" fontAlgn="base">
              <a:buFont typeface="Arial" panose="020B0604020202020204" pitchFamily="34" charset="0"/>
              <a:buChar char="•"/>
            </a:pPr>
            <a:r>
              <a:rPr lang="en-US" b="1"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Stability: </a:t>
            </a: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Merge sort is a stable sorting algorithm, which means it maintains the relative order of equal elements in the input array.</a:t>
            </a:r>
            <a:b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br>
            <a:endPar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endParaRPr>
          </a:p>
          <a:p>
            <a:pPr marL="285750" indent="-285750" algn="l" fontAlgn="base">
              <a:buFont typeface="Arial" panose="020B0604020202020204" pitchFamily="34" charset="0"/>
              <a:buChar char="•"/>
            </a:pPr>
            <a:r>
              <a:rPr lang="en-US" b="1"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Guaranteed worst-case performance: </a:t>
            </a: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Merge sort has a worst-case time complexity of O(N </a:t>
            </a:r>
            <a:r>
              <a:rPr lang="en-US" b="0" dirty="0" err="1">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logN</a:t>
            </a: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 which means it performs well even on large datasets.</a:t>
            </a:r>
          </a:p>
          <a:p>
            <a:pPr algn="l" fontAlgn="base">
              <a:buFont typeface="Arial" panose="020B0604020202020204" pitchFamily="34" charset="0"/>
              <a:buChar char="•"/>
            </a:pPr>
            <a:endPar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endParaRPr>
          </a:p>
          <a:p>
            <a:pPr marL="285750" indent="-285750" algn="l" fontAlgn="base">
              <a:buFont typeface="Arial" panose="020B0604020202020204" pitchFamily="34" charset="0"/>
              <a:buChar char="•"/>
            </a:pPr>
            <a:r>
              <a:rPr lang="en-US" b="1"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Parallelizable: </a:t>
            </a: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Merge sort is a naturally parallelizable algorithm, which means it can be easily parallelized to take advantage of multiple processors or threads.</a:t>
            </a:r>
          </a:p>
          <a:p>
            <a:pPr marL="285750" indent="-285750" algn="l" fontAlgn="base">
              <a:buFont typeface="Arial" panose="020B0604020202020204" pitchFamily="34" charset="0"/>
              <a:buChar char="•"/>
            </a:pPr>
            <a:endPar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endParaRPr>
          </a:p>
          <a:p>
            <a:pPr marL="285750" indent="-285750" algn="l" fontAlgn="base">
              <a:buFont typeface="Arial" panose="020B0604020202020204" pitchFamily="34" charset="0"/>
              <a:buChar char="•"/>
            </a:pPr>
            <a:r>
              <a:rPr lang="en-US" b="1"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Space complexity and Not Optimal for small datasets: </a:t>
            </a: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Merge sort requires additional memory to store the merged sub-arrays during the sorting process. Also, it requires higher time complexity for smaller datasets.</a:t>
            </a:r>
            <a:b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br>
            <a:endPar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endParaRPr>
          </a:p>
        </p:txBody>
      </p:sp>
      <p:sp>
        <p:nvSpPr>
          <p:cNvPr id="26" name="TextBox 25">
            <a:extLst>
              <a:ext uri="{FF2B5EF4-FFF2-40B4-BE49-F238E27FC236}">
                <a16:creationId xmlns:a16="http://schemas.microsoft.com/office/drawing/2014/main" id="{11797AC5-E8BC-45D2-FE65-D4817539314A}"/>
              </a:ext>
            </a:extLst>
          </p:cNvPr>
          <p:cNvSpPr txBox="1"/>
          <p:nvPr/>
        </p:nvSpPr>
        <p:spPr>
          <a:xfrm>
            <a:off x="667520" y="-1240992"/>
            <a:ext cx="3488076" cy="369332"/>
          </a:xfrm>
          <a:prstGeom prst="rect">
            <a:avLst/>
          </a:prstGeom>
          <a:noFill/>
        </p:spPr>
        <p:txBody>
          <a:bodyPr wrap="square">
            <a:spAutoFit/>
          </a:bodyPr>
          <a:lstStyle/>
          <a:p>
            <a:r>
              <a:rPr lang="pt-BR" b="1" i="0" dirty="0">
                <a:solidFill>
                  <a:srgbClr val="FFFFFF"/>
                </a:solidFill>
                <a:effectLst/>
                <a:latin typeface="Poppins" panose="00000500000000000000" pitchFamily="2" charset="0"/>
                <a:cs typeface="Poppins" panose="00000500000000000000" pitchFamily="2" charset="0"/>
              </a:rPr>
              <a:t>Time Complexity: </a:t>
            </a:r>
            <a:r>
              <a:rPr lang="pt-BR" b="0" i="0" dirty="0">
                <a:solidFill>
                  <a:srgbClr val="FFFFFF"/>
                </a:solidFill>
                <a:effectLst/>
                <a:latin typeface="Poppins" panose="00000500000000000000" pitchFamily="2" charset="0"/>
                <a:cs typeface="Poppins" panose="00000500000000000000" pitchFamily="2" charset="0"/>
              </a:rPr>
              <a:t>O(N log N)</a:t>
            </a:r>
            <a:endParaRPr lang="en-US" dirty="0">
              <a:latin typeface="Poppins" panose="00000500000000000000" pitchFamily="2" charset="0"/>
              <a:cs typeface="Poppins" panose="00000500000000000000" pitchFamily="2" charset="0"/>
            </a:endParaRPr>
          </a:p>
        </p:txBody>
      </p:sp>
      <p:sp>
        <p:nvSpPr>
          <p:cNvPr id="27" name="TextBox 26">
            <a:extLst>
              <a:ext uri="{FF2B5EF4-FFF2-40B4-BE49-F238E27FC236}">
                <a16:creationId xmlns:a16="http://schemas.microsoft.com/office/drawing/2014/main" id="{6FB04FC1-03E1-C9AA-2572-44CA90A5C05E}"/>
              </a:ext>
            </a:extLst>
          </p:cNvPr>
          <p:cNvSpPr txBox="1"/>
          <p:nvPr/>
        </p:nvSpPr>
        <p:spPr>
          <a:xfrm>
            <a:off x="446261" y="-2373889"/>
            <a:ext cx="4229043" cy="923330"/>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Complexity</a:t>
            </a:r>
          </a:p>
        </p:txBody>
      </p:sp>
      <p:sp>
        <p:nvSpPr>
          <p:cNvPr id="28" name="TextBox 27">
            <a:extLst>
              <a:ext uri="{FF2B5EF4-FFF2-40B4-BE49-F238E27FC236}">
                <a16:creationId xmlns:a16="http://schemas.microsoft.com/office/drawing/2014/main" id="{9E1FFF56-EA06-330C-1569-5424D53C900F}"/>
              </a:ext>
            </a:extLst>
          </p:cNvPr>
          <p:cNvSpPr txBox="1"/>
          <p:nvPr/>
        </p:nvSpPr>
        <p:spPr>
          <a:xfrm>
            <a:off x="667520" y="-860902"/>
            <a:ext cx="3488076" cy="369332"/>
          </a:xfrm>
          <a:prstGeom prst="rect">
            <a:avLst/>
          </a:prstGeom>
          <a:noFill/>
        </p:spPr>
        <p:txBody>
          <a:bodyPr wrap="square">
            <a:spAutoFit/>
          </a:bodyPr>
          <a:lstStyle/>
          <a:p>
            <a:r>
              <a:rPr lang="pt-BR" b="1" i="0" dirty="0">
                <a:solidFill>
                  <a:srgbClr val="FFFFFF"/>
                </a:solidFill>
                <a:effectLst/>
                <a:latin typeface="Poppins" panose="00000500000000000000" pitchFamily="2" charset="0"/>
                <a:cs typeface="Poppins" panose="00000500000000000000" pitchFamily="2" charset="0"/>
              </a:rPr>
              <a:t>Auxiliary Space: </a:t>
            </a:r>
            <a:r>
              <a:rPr lang="pt-BR" b="0" i="0" dirty="0">
                <a:solidFill>
                  <a:srgbClr val="FFFFFF"/>
                </a:solidFill>
                <a:effectLst/>
                <a:latin typeface="Poppins" panose="00000500000000000000" pitchFamily="2" charset="0"/>
                <a:cs typeface="Poppins" panose="00000500000000000000" pitchFamily="2" charset="0"/>
              </a:rPr>
              <a:t>O(N)</a:t>
            </a:r>
            <a:endParaRPr lang="en-US"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24776371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 shot of a computer program&#10;&#10;Description automatically generated">
            <a:extLst>
              <a:ext uri="{FF2B5EF4-FFF2-40B4-BE49-F238E27FC236}">
                <a16:creationId xmlns:a16="http://schemas.microsoft.com/office/drawing/2014/main" id="{166A04BC-B4EE-A009-BFDA-FBE9CF2EF1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7527" y="0"/>
            <a:ext cx="6736946" cy="6858000"/>
          </a:xfrm>
          <a:prstGeom prst="rect">
            <a:avLst/>
          </a:prstGeom>
        </p:spPr>
      </p:pic>
      <p:cxnSp>
        <p:nvCxnSpPr>
          <p:cNvPr id="4" name="Straight Arrow Connector 3">
            <a:extLst>
              <a:ext uri="{FF2B5EF4-FFF2-40B4-BE49-F238E27FC236}">
                <a16:creationId xmlns:a16="http://schemas.microsoft.com/office/drawing/2014/main" id="{D34804B8-24F0-5B40-F704-C2B1E55D011A}"/>
              </a:ext>
            </a:extLst>
          </p:cNvPr>
          <p:cNvCxnSpPr>
            <a:cxnSpLocks/>
          </p:cNvCxnSpPr>
          <p:nvPr/>
        </p:nvCxnSpPr>
        <p:spPr>
          <a:xfrm rot="5400000" flipV="1">
            <a:off x="-1839769" y="4050145"/>
            <a:ext cx="0" cy="3679538"/>
          </a:xfrm>
          <a:prstGeom prst="straightConnector1">
            <a:avLst/>
          </a:prstGeom>
          <a:ln w="381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019A7D71-9A57-DF2C-E68C-A6DE8AE08CC0}"/>
              </a:ext>
            </a:extLst>
          </p:cNvPr>
          <p:cNvCxnSpPr>
            <a:cxnSpLocks/>
          </p:cNvCxnSpPr>
          <p:nvPr/>
        </p:nvCxnSpPr>
        <p:spPr>
          <a:xfrm flipV="1">
            <a:off x="819150" y="6858000"/>
            <a:ext cx="0" cy="3679538"/>
          </a:xfrm>
          <a:prstGeom prst="straightConnector1">
            <a:avLst/>
          </a:prstGeom>
          <a:ln w="381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85C1270D-3C87-A4E1-0F4D-C6F6523A90EF}"/>
              </a:ext>
            </a:extLst>
          </p:cNvPr>
          <p:cNvSpPr txBox="1"/>
          <p:nvPr/>
        </p:nvSpPr>
        <p:spPr>
          <a:xfrm>
            <a:off x="-2485723" y="5969929"/>
            <a:ext cx="1291908" cy="369332"/>
          </a:xfrm>
          <a:prstGeom prst="rect">
            <a:avLst/>
          </a:prstGeom>
          <a:noFill/>
        </p:spPr>
        <p:txBody>
          <a:bodyPr wrap="square">
            <a:spAutoFit/>
          </a:bodyPr>
          <a:lstStyle/>
          <a:p>
            <a:pPr algn="ctr"/>
            <a:r>
              <a:rPr lang="en-US" dirty="0">
                <a:solidFill>
                  <a:schemeClr val="bg1"/>
                </a:solidFill>
                <a:latin typeface="Poppins" panose="00000500000000000000" pitchFamily="2" charset="0"/>
                <a:cs typeface="Poppins" panose="00000500000000000000" pitchFamily="2" charset="0"/>
              </a:rPr>
              <a:t>Input Size</a:t>
            </a:r>
          </a:p>
        </p:txBody>
      </p:sp>
      <p:sp>
        <p:nvSpPr>
          <p:cNvPr id="9" name="TextBox 8">
            <a:extLst>
              <a:ext uri="{FF2B5EF4-FFF2-40B4-BE49-F238E27FC236}">
                <a16:creationId xmlns:a16="http://schemas.microsoft.com/office/drawing/2014/main" id="{FA390A07-09E2-7D4A-9E7E-55A0316035EA}"/>
              </a:ext>
            </a:extLst>
          </p:cNvPr>
          <p:cNvSpPr txBox="1"/>
          <p:nvPr/>
        </p:nvSpPr>
        <p:spPr>
          <a:xfrm rot="16200000">
            <a:off x="-872034" y="8359711"/>
            <a:ext cx="2784316" cy="369332"/>
          </a:xfrm>
          <a:prstGeom prst="rect">
            <a:avLst/>
          </a:prstGeom>
          <a:noFill/>
        </p:spPr>
        <p:txBody>
          <a:bodyPr wrap="square">
            <a:spAutoFit/>
          </a:bodyPr>
          <a:lstStyle/>
          <a:p>
            <a:pPr algn="ctr"/>
            <a:r>
              <a:rPr lang="en-US" dirty="0">
                <a:solidFill>
                  <a:schemeClr val="bg1"/>
                </a:solidFill>
                <a:latin typeface="Poppins" panose="00000500000000000000" pitchFamily="2" charset="0"/>
                <a:cs typeface="Poppins" panose="00000500000000000000" pitchFamily="2" charset="0"/>
              </a:rPr>
              <a:t>CPU operations</a:t>
            </a:r>
          </a:p>
        </p:txBody>
      </p:sp>
      <p:sp>
        <p:nvSpPr>
          <p:cNvPr id="13" name="TextBox 12">
            <a:extLst>
              <a:ext uri="{FF2B5EF4-FFF2-40B4-BE49-F238E27FC236}">
                <a16:creationId xmlns:a16="http://schemas.microsoft.com/office/drawing/2014/main" id="{B5B00259-267F-3896-B579-871D1BDBE3D6}"/>
              </a:ext>
            </a:extLst>
          </p:cNvPr>
          <p:cNvSpPr txBox="1"/>
          <p:nvPr/>
        </p:nvSpPr>
        <p:spPr>
          <a:xfrm>
            <a:off x="5266081" y="-6691845"/>
            <a:ext cx="6479658" cy="923330"/>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Why (not) to Use?</a:t>
            </a:r>
          </a:p>
        </p:txBody>
      </p:sp>
      <p:sp>
        <p:nvSpPr>
          <p:cNvPr id="15" name="TextBox 14">
            <a:extLst>
              <a:ext uri="{FF2B5EF4-FFF2-40B4-BE49-F238E27FC236}">
                <a16:creationId xmlns:a16="http://schemas.microsoft.com/office/drawing/2014/main" id="{C0460FEE-0C9D-3803-F35C-7A2D26D42947}"/>
              </a:ext>
            </a:extLst>
          </p:cNvPr>
          <p:cNvSpPr txBox="1"/>
          <p:nvPr/>
        </p:nvSpPr>
        <p:spPr>
          <a:xfrm>
            <a:off x="5543377" y="-5632311"/>
            <a:ext cx="6281411" cy="5632311"/>
          </a:xfrm>
          <a:prstGeom prst="rect">
            <a:avLst/>
          </a:prstGeom>
          <a:noFill/>
        </p:spPr>
        <p:txBody>
          <a:bodyPr wrap="square" rtlCol="0">
            <a:spAutoFit/>
          </a:bodyPr>
          <a:lstStyle/>
          <a:p>
            <a:pPr marL="285750" indent="-285750" algn="l" fontAlgn="base">
              <a:buFont typeface="Arial" panose="020B0604020202020204" pitchFamily="34" charset="0"/>
              <a:buChar char="•"/>
            </a:pPr>
            <a:r>
              <a:rPr lang="en-US" b="1"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Stability: </a:t>
            </a: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Merge sort is a stable sorting algorithm, which means it maintains the relative order of equal elements in the input array.</a:t>
            </a:r>
            <a:b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br>
            <a:endPar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endParaRPr>
          </a:p>
          <a:p>
            <a:pPr marL="285750" indent="-285750" algn="l" fontAlgn="base">
              <a:buFont typeface="Arial" panose="020B0604020202020204" pitchFamily="34" charset="0"/>
              <a:buChar char="•"/>
            </a:pPr>
            <a:r>
              <a:rPr lang="en-US" b="1"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Guaranteed worst-case performance: </a:t>
            </a: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Merge sort has a worst-case time complexity of O(N </a:t>
            </a:r>
            <a:r>
              <a:rPr lang="en-US" b="0" dirty="0" err="1">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logN</a:t>
            </a: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 which means it performs well even on large datasets.</a:t>
            </a:r>
          </a:p>
          <a:p>
            <a:pPr algn="l" fontAlgn="base">
              <a:buFont typeface="Arial" panose="020B0604020202020204" pitchFamily="34" charset="0"/>
              <a:buChar char="•"/>
            </a:pPr>
            <a:endPar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endParaRPr>
          </a:p>
          <a:p>
            <a:pPr marL="285750" indent="-285750" algn="l" fontAlgn="base">
              <a:buFont typeface="Arial" panose="020B0604020202020204" pitchFamily="34" charset="0"/>
              <a:buChar char="•"/>
            </a:pPr>
            <a:r>
              <a:rPr lang="en-US" b="1"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Parallelizable: </a:t>
            </a: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Merge sort is a naturally parallelizable algorithm, which means it can be easily parallelized to take advantage of multiple processors or threads.</a:t>
            </a:r>
          </a:p>
          <a:p>
            <a:pPr marL="285750" indent="-285750" algn="l" fontAlgn="base">
              <a:buFont typeface="Arial" panose="020B0604020202020204" pitchFamily="34" charset="0"/>
              <a:buChar char="•"/>
            </a:pPr>
            <a:endPar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endParaRPr>
          </a:p>
          <a:p>
            <a:pPr marL="285750" indent="-285750" algn="l" fontAlgn="base">
              <a:buFont typeface="Arial" panose="020B0604020202020204" pitchFamily="34" charset="0"/>
              <a:buChar char="•"/>
            </a:pPr>
            <a:r>
              <a:rPr lang="en-US" b="1"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Space complexity and Not Optimal for small datasets: </a:t>
            </a: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Merge sort requires additional memory to store the merged sub-arrays during the sorting process. Also, it requires higher time complexity for smaller datasets.</a:t>
            </a:r>
            <a:b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br>
            <a:endPar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endParaRPr>
          </a:p>
        </p:txBody>
      </p:sp>
      <p:sp>
        <p:nvSpPr>
          <p:cNvPr id="16" name="TextBox 15">
            <a:extLst>
              <a:ext uri="{FF2B5EF4-FFF2-40B4-BE49-F238E27FC236}">
                <a16:creationId xmlns:a16="http://schemas.microsoft.com/office/drawing/2014/main" id="{3C787CC3-1E06-282B-334F-12A8CC788056}"/>
              </a:ext>
            </a:extLst>
          </p:cNvPr>
          <p:cNvSpPr txBox="1"/>
          <p:nvPr/>
        </p:nvSpPr>
        <p:spPr>
          <a:xfrm>
            <a:off x="667520" y="-1240992"/>
            <a:ext cx="3488076" cy="369332"/>
          </a:xfrm>
          <a:prstGeom prst="rect">
            <a:avLst/>
          </a:prstGeom>
          <a:noFill/>
        </p:spPr>
        <p:txBody>
          <a:bodyPr wrap="square">
            <a:spAutoFit/>
          </a:bodyPr>
          <a:lstStyle/>
          <a:p>
            <a:r>
              <a:rPr lang="pt-BR" b="1" i="0" dirty="0">
                <a:solidFill>
                  <a:srgbClr val="FFFFFF"/>
                </a:solidFill>
                <a:effectLst/>
                <a:latin typeface="Poppins" panose="00000500000000000000" pitchFamily="2" charset="0"/>
                <a:cs typeface="Poppins" panose="00000500000000000000" pitchFamily="2" charset="0"/>
              </a:rPr>
              <a:t>Time Complexity: </a:t>
            </a:r>
            <a:r>
              <a:rPr lang="pt-BR" b="0" i="0" dirty="0">
                <a:solidFill>
                  <a:srgbClr val="FFFFFF"/>
                </a:solidFill>
                <a:effectLst/>
                <a:latin typeface="Poppins" panose="00000500000000000000" pitchFamily="2" charset="0"/>
                <a:cs typeface="Poppins" panose="00000500000000000000" pitchFamily="2" charset="0"/>
              </a:rPr>
              <a:t>O(N log N)</a:t>
            </a:r>
            <a:endParaRPr lang="en-US" dirty="0">
              <a:latin typeface="Poppins" panose="00000500000000000000" pitchFamily="2" charset="0"/>
              <a:cs typeface="Poppins" panose="00000500000000000000" pitchFamily="2" charset="0"/>
            </a:endParaRPr>
          </a:p>
        </p:txBody>
      </p:sp>
      <p:sp>
        <p:nvSpPr>
          <p:cNvPr id="17" name="TextBox 16">
            <a:extLst>
              <a:ext uri="{FF2B5EF4-FFF2-40B4-BE49-F238E27FC236}">
                <a16:creationId xmlns:a16="http://schemas.microsoft.com/office/drawing/2014/main" id="{26F182AC-218F-9141-4972-B06958D54ADA}"/>
              </a:ext>
            </a:extLst>
          </p:cNvPr>
          <p:cNvSpPr txBox="1"/>
          <p:nvPr/>
        </p:nvSpPr>
        <p:spPr>
          <a:xfrm>
            <a:off x="446261" y="-2373889"/>
            <a:ext cx="4229043" cy="923330"/>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Complexity</a:t>
            </a:r>
          </a:p>
        </p:txBody>
      </p:sp>
      <p:sp>
        <p:nvSpPr>
          <p:cNvPr id="18" name="TextBox 17">
            <a:extLst>
              <a:ext uri="{FF2B5EF4-FFF2-40B4-BE49-F238E27FC236}">
                <a16:creationId xmlns:a16="http://schemas.microsoft.com/office/drawing/2014/main" id="{C5B72BF4-667A-2744-251E-A9B54EF63046}"/>
              </a:ext>
            </a:extLst>
          </p:cNvPr>
          <p:cNvSpPr txBox="1"/>
          <p:nvPr/>
        </p:nvSpPr>
        <p:spPr>
          <a:xfrm>
            <a:off x="667520" y="-860902"/>
            <a:ext cx="3488076" cy="369332"/>
          </a:xfrm>
          <a:prstGeom prst="rect">
            <a:avLst/>
          </a:prstGeom>
          <a:noFill/>
        </p:spPr>
        <p:txBody>
          <a:bodyPr wrap="square">
            <a:spAutoFit/>
          </a:bodyPr>
          <a:lstStyle/>
          <a:p>
            <a:r>
              <a:rPr lang="pt-BR" b="1" i="0" dirty="0">
                <a:solidFill>
                  <a:srgbClr val="FFFFFF"/>
                </a:solidFill>
                <a:effectLst/>
                <a:latin typeface="Poppins" panose="00000500000000000000" pitchFamily="2" charset="0"/>
                <a:cs typeface="Poppins" panose="00000500000000000000" pitchFamily="2" charset="0"/>
              </a:rPr>
              <a:t>Auxiliary Space: </a:t>
            </a:r>
            <a:r>
              <a:rPr lang="pt-BR" b="0" i="0" dirty="0">
                <a:solidFill>
                  <a:srgbClr val="FFFFFF"/>
                </a:solidFill>
                <a:effectLst/>
                <a:latin typeface="Poppins" panose="00000500000000000000" pitchFamily="2" charset="0"/>
                <a:cs typeface="Poppins" panose="00000500000000000000" pitchFamily="2" charset="0"/>
              </a:rPr>
              <a:t>O(N)</a:t>
            </a:r>
            <a:endParaRPr lang="en-US"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33059055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49A5A82B-EB56-5D22-5E21-A96262FB2A87}"/>
              </a:ext>
            </a:extLst>
          </p:cNvPr>
          <p:cNvSpPr txBox="1"/>
          <p:nvPr/>
        </p:nvSpPr>
        <p:spPr>
          <a:xfrm>
            <a:off x="3090209" y="219699"/>
            <a:ext cx="601158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Let’s Start With</a:t>
            </a:r>
          </a:p>
        </p:txBody>
      </p:sp>
      <p:sp>
        <p:nvSpPr>
          <p:cNvPr id="14" name="Oval 13">
            <a:extLst>
              <a:ext uri="{FF2B5EF4-FFF2-40B4-BE49-F238E27FC236}">
                <a16:creationId xmlns:a16="http://schemas.microsoft.com/office/drawing/2014/main" id="{26B8C572-3FB4-C832-FA4B-614C916BB414}"/>
              </a:ext>
            </a:extLst>
          </p:cNvPr>
          <p:cNvSpPr/>
          <p:nvPr/>
        </p:nvSpPr>
        <p:spPr>
          <a:xfrm>
            <a:off x="5755490" y="180497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4</a:t>
            </a:r>
          </a:p>
        </p:txBody>
      </p:sp>
      <p:sp>
        <p:nvSpPr>
          <p:cNvPr id="36" name="Oval 35">
            <a:extLst>
              <a:ext uri="{FF2B5EF4-FFF2-40B4-BE49-F238E27FC236}">
                <a16:creationId xmlns:a16="http://schemas.microsoft.com/office/drawing/2014/main" id="{54F48C0B-E26A-49F2-A225-1C1EFF577CE2}"/>
              </a:ext>
            </a:extLst>
          </p:cNvPr>
          <p:cNvSpPr/>
          <p:nvPr/>
        </p:nvSpPr>
        <p:spPr>
          <a:xfrm>
            <a:off x="4301133" y="328592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10</a:t>
            </a:r>
          </a:p>
        </p:txBody>
      </p:sp>
      <p:sp>
        <p:nvSpPr>
          <p:cNvPr id="37" name="Oval 36">
            <a:extLst>
              <a:ext uri="{FF2B5EF4-FFF2-40B4-BE49-F238E27FC236}">
                <a16:creationId xmlns:a16="http://schemas.microsoft.com/office/drawing/2014/main" id="{E6E1664C-8DDF-DAFA-297B-511022A122E6}"/>
              </a:ext>
            </a:extLst>
          </p:cNvPr>
          <p:cNvSpPr/>
          <p:nvPr/>
        </p:nvSpPr>
        <p:spPr>
          <a:xfrm>
            <a:off x="7149038" y="328592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3</a:t>
            </a:r>
          </a:p>
        </p:txBody>
      </p:sp>
      <p:cxnSp>
        <p:nvCxnSpPr>
          <p:cNvPr id="3" name="Straight Connector 2">
            <a:extLst>
              <a:ext uri="{FF2B5EF4-FFF2-40B4-BE49-F238E27FC236}">
                <a16:creationId xmlns:a16="http://schemas.microsoft.com/office/drawing/2014/main" id="{BA2444E3-F3EF-109E-5A21-43A1344A7D7F}"/>
              </a:ext>
            </a:extLst>
          </p:cNvPr>
          <p:cNvCxnSpPr/>
          <p:nvPr/>
        </p:nvCxnSpPr>
        <p:spPr>
          <a:xfrm flipH="1">
            <a:off x="5181157" y="2684998"/>
            <a:ext cx="725321"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8057F25E-FF7E-DD85-8294-782287C71B0C}"/>
              </a:ext>
            </a:extLst>
          </p:cNvPr>
          <p:cNvCxnSpPr/>
          <p:nvPr/>
        </p:nvCxnSpPr>
        <p:spPr>
          <a:xfrm>
            <a:off x="6635514" y="2684998"/>
            <a:ext cx="711674"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7221C20-6CFF-87E7-43BE-BCD0AA724491}"/>
              </a:ext>
            </a:extLst>
          </p:cNvPr>
          <p:cNvCxnSpPr>
            <a:cxnSpLocks/>
          </p:cNvCxnSpPr>
          <p:nvPr/>
        </p:nvCxnSpPr>
        <p:spPr>
          <a:xfrm flipH="1">
            <a:off x="3703218" y="4165948"/>
            <a:ext cx="725321"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39D5A3B-ECF5-3262-0FE4-1139FA01B951}"/>
              </a:ext>
            </a:extLst>
          </p:cNvPr>
          <p:cNvCxnSpPr>
            <a:cxnSpLocks/>
          </p:cNvCxnSpPr>
          <p:nvPr/>
        </p:nvCxnSpPr>
        <p:spPr>
          <a:xfrm>
            <a:off x="5157575" y="4165948"/>
            <a:ext cx="711674"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72B9DF40-A4E4-747E-8935-7861A7B2DBE1}"/>
              </a:ext>
            </a:extLst>
          </p:cNvPr>
          <p:cNvSpPr/>
          <p:nvPr/>
        </p:nvSpPr>
        <p:spPr>
          <a:xfrm>
            <a:off x="2823194" y="4772011"/>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5</a:t>
            </a:r>
          </a:p>
        </p:txBody>
      </p:sp>
      <p:sp>
        <p:nvSpPr>
          <p:cNvPr id="41" name="Oval 40">
            <a:extLst>
              <a:ext uri="{FF2B5EF4-FFF2-40B4-BE49-F238E27FC236}">
                <a16:creationId xmlns:a16="http://schemas.microsoft.com/office/drawing/2014/main" id="{BF87ACDE-F082-AF87-7E37-C9360EBEF468}"/>
              </a:ext>
            </a:extLst>
          </p:cNvPr>
          <p:cNvSpPr/>
          <p:nvPr/>
        </p:nvSpPr>
        <p:spPr>
          <a:xfrm>
            <a:off x="5700265" y="4803919"/>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1</a:t>
            </a:r>
          </a:p>
        </p:txBody>
      </p:sp>
      <p:sp>
        <p:nvSpPr>
          <p:cNvPr id="50" name="Rectangle 49">
            <a:extLst>
              <a:ext uri="{FF2B5EF4-FFF2-40B4-BE49-F238E27FC236}">
                <a16:creationId xmlns:a16="http://schemas.microsoft.com/office/drawing/2014/main" id="{D0550943-FDC6-97F4-ACF3-4D0262695CBE}"/>
              </a:ext>
            </a:extLst>
          </p:cNvPr>
          <p:cNvSpPr/>
          <p:nvPr/>
        </p:nvSpPr>
        <p:spPr>
          <a:xfrm>
            <a:off x="2616200" y="1394779"/>
            <a:ext cx="6011582" cy="481330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A2C26CE-16FF-569E-BFB0-AD4E5F1A4EC1}"/>
              </a:ext>
            </a:extLst>
          </p:cNvPr>
          <p:cNvSpPr txBox="1"/>
          <p:nvPr/>
        </p:nvSpPr>
        <p:spPr>
          <a:xfrm>
            <a:off x="1275942" y="-6461050"/>
            <a:ext cx="425308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Heap Sort;</a:t>
            </a:r>
          </a:p>
        </p:txBody>
      </p:sp>
      <p:sp>
        <p:nvSpPr>
          <p:cNvPr id="6" name="TextBox 5">
            <a:extLst>
              <a:ext uri="{FF2B5EF4-FFF2-40B4-BE49-F238E27FC236}">
                <a16:creationId xmlns:a16="http://schemas.microsoft.com/office/drawing/2014/main" id="{984805C3-B464-5C9E-7FCE-356288259BF6}"/>
              </a:ext>
            </a:extLst>
          </p:cNvPr>
          <p:cNvSpPr txBox="1"/>
          <p:nvPr/>
        </p:nvSpPr>
        <p:spPr>
          <a:xfrm>
            <a:off x="1275941" y="-5445387"/>
            <a:ext cx="8711113" cy="1200329"/>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Heap sort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is a sorting technique based on </a:t>
            </a:r>
            <a:r>
              <a:rPr lang="en-US" b="1" u="sng"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Binary Heap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data structure. It is similar to the </a:t>
            </a:r>
            <a:r>
              <a:rPr lang="en-US" b="1" u="sng"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selection sort </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where we first find the minimum element and place the minimum element at the beginning. Repeat the same process for the remaining elements.</a:t>
            </a:r>
          </a:p>
        </p:txBody>
      </p:sp>
      <p:cxnSp>
        <p:nvCxnSpPr>
          <p:cNvPr id="7" name="Straight Connector 6">
            <a:extLst>
              <a:ext uri="{FF2B5EF4-FFF2-40B4-BE49-F238E27FC236}">
                <a16:creationId xmlns:a16="http://schemas.microsoft.com/office/drawing/2014/main" id="{22D49CDB-CD31-DB56-A6FC-B5AA8EFA4F35}"/>
              </a:ext>
            </a:extLst>
          </p:cNvPr>
          <p:cNvCxnSpPr/>
          <p:nvPr/>
        </p:nvCxnSpPr>
        <p:spPr>
          <a:xfrm>
            <a:off x="1275942" y="-5507300"/>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647E4461-3395-F2BB-9955-220537761913}"/>
              </a:ext>
            </a:extLst>
          </p:cNvPr>
          <p:cNvCxnSpPr/>
          <p:nvPr/>
        </p:nvCxnSpPr>
        <p:spPr>
          <a:xfrm>
            <a:off x="1218792" y="-5445387"/>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946E86E-ABC9-527B-BDC1-1CA0D19B158F}"/>
              </a:ext>
            </a:extLst>
          </p:cNvPr>
          <p:cNvCxnSpPr/>
          <p:nvPr/>
        </p:nvCxnSpPr>
        <p:spPr>
          <a:xfrm rot="10800000">
            <a:off x="9848850" y="-4709739"/>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41C7ECB-AEE3-73FD-8229-48F3062336D6}"/>
              </a:ext>
            </a:extLst>
          </p:cNvPr>
          <p:cNvCxnSpPr/>
          <p:nvPr/>
        </p:nvCxnSpPr>
        <p:spPr>
          <a:xfrm rot="10800000">
            <a:off x="9448800" y="-4443482"/>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CA39E731-0343-A8EE-4592-ECA106DC4EC2}"/>
              </a:ext>
            </a:extLst>
          </p:cNvPr>
          <p:cNvSpPr txBox="1"/>
          <p:nvPr/>
        </p:nvSpPr>
        <p:spPr>
          <a:xfrm>
            <a:off x="1218792" y="-3078714"/>
            <a:ext cx="8806938" cy="2308324"/>
          </a:xfrm>
          <a:prstGeom prst="rect">
            <a:avLst/>
          </a:prstGeom>
          <a:noFill/>
        </p:spPr>
        <p:txBody>
          <a:bodyPr wrap="square" rtlCol="0">
            <a:spAutoFit/>
          </a:bodyPr>
          <a:lstStyle/>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Build a heap from the given input array.</a:t>
            </a:r>
          </a:p>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Repeat the following steps until the heap contains only one element:</a:t>
            </a:r>
          </a:p>
          <a:p>
            <a:pPr marL="742950" lvl="1" indent="-285750"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Swap the root element of the heap (which is the largest element) with the last element of the heap.</a:t>
            </a:r>
          </a:p>
          <a:p>
            <a:pPr marL="742950" lvl="1" indent="-285750"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Remove the last element of the heap.</a:t>
            </a:r>
          </a:p>
          <a:p>
            <a:pPr marL="742950" lvl="1" indent="-285750" algn="l" fontAlgn="base">
              <a:buFont typeface="Arial" panose="020B0604020202020204" pitchFamily="34" charset="0"/>
              <a:buChar char="•"/>
            </a:pPr>
            <a:r>
              <a:rPr lang="en-US" b="0" dirty="0" err="1">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Heapify</a:t>
            </a: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 the remaining elements of the heap.</a:t>
            </a:r>
          </a:p>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The sorted array is obtained by reversing the order of the elements in the input array.</a:t>
            </a:r>
          </a:p>
        </p:txBody>
      </p:sp>
      <p:sp>
        <p:nvSpPr>
          <p:cNvPr id="15" name="TextBox 14">
            <a:extLst>
              <a:ext uri="{FF2B5EF4-FFF2-40B4-BE49-F238E27FC236}">
                <a16:creationId xmlns:a16="http://schemas.microsoft.com/office/drawing/2014/main" id="{A773A392-F948-5302-5F70-2901CF25A59C}"/>
              </a:ext>
            </a:extLst>
          </p:cNvPr>
          <p:cNvSpPr txBox="1"/>
          <p:nvPr/>
        </p:nvSpPr>
        <p:spPr>
          <a:xfrm>
            <a:off x="1275942" y="-4163467"/>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Tree>
    <p:extLst>
      <p:ext uri="{BB962C8B-B14F-4D97-AF65-F5344CB8AC3E}">
        <p14:creationId xmlns:p14="http://schemas.microsoft.com/office/powerpoint/2010/main" val="563285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828D2AC2-56A6-380D-B846-3954D3F718C1}"/>
              </a:ext>
            </a:extLst>
          </p:cNvPr>
          <p:cNvCxnSpPr/>
          <p:nvPr/>
        </p:nvCxnSpPr>
        <p:spPr>
          <a:xfrm flipV="1">
            <a:off x="819151" y="2714336"/>
            <a:ext cx="3184814" cy="3184814"/>
          </a:xfrm>
          <a:prstGeom prst="line">
            <a:avLst/>
          </a:prstGeom>
          <a:ln w="38100" cap="rnd">
            <a:solidFill>
              <a:schemeClr val="accent6"/>
            </a:solidFill>
            <a:round/>
          </a:ln>
        </p:spPr>
        <p:style>
          <a:lnRef idx="1">
            <a:schemeClr val="accent1"/>
          </a:lnRef>
          <a:fillRef idx="0">
            <a:schemeClr val="accent1"/>
          </a:fillRef>
          <a:effectRef idx="0">
            <a:schemeClr val="accent1"/>
          </a:effectRef>
          <a:fontRef idx="minor">
            <a:schemeClr val="tx1"/>
          </a:fontRef>
        </p:style>
      </p:cxnSp>
      <p:sp>
        <p:nvSpPr>
          <p:cNvPr id="21" name="Freeform: Shape 20">
            <a:extLst>
              <a:ext uri="{FF2B5EF4-FFF2-40B4-BE49-F238E27FC236}">
                <a16:creationId xmlns:a16="http://schemas.microsoft.com/office/drawing/2014/main" id="{ECA937CD-4D8D-90A7-75FC-44CE5381DA49}"/>
              </a:ext>
            </a:extLst>
          </p:cNvPr>
          <p:cNvSpPr/>
          <p:nvPr/>
        </p:nvSpPr>
        <p:spPr>
          <a:xfrm>
            <a:off x="825500" y="2686050"/>
            <a:ext cx="2705100" cy="3194050"/>
          </a:xfrm>
          <a:custGeom>
            <a:avLst/>
            <a:gdLst>
              <a:gd name="connsiteX0" fmla="*/ 0 w 2705100"/>
              <a:gd name="connsiteY0" fmla="*/ 3194050 h 3194050"/>
              <a:gd name="connsiteX1" fmla="*/ 2139950 w 2705100"/>
              <a:gd name="connsiteY1" fmla="*/ 1841500 h 3194050"/>
              <a:gd name="connsiteX2" fmla="*/ 2705100 w 2705100"/>
              <a:gd name="connsiteY2" fmla="*/ 0 h 3194050"/>
              <a:gd name="connsiteX3" fmla="*/ 2705100 w 2705100"/>
              <a:gd name="connsiteY3" fmla="*/ 0 h 3194050"/>
            </a:gdLst>
            <a:ahLst/>
            <a:cxnLst>
              <a:cxn ang="0">
                <a:pos x="connsiteX0" y="connsiteY0"/>
              </a:cxn>
              <a:cxn ang="0">
                <a:pos x="connsiteX1" y="connsiteY1"/>
              </a:cxn>
              <a:cxn ang="0">
                <a:pos x="connsiteX2" y="connsiteY2"/>
              </a:cxn>
              <a:cxn ang="0">
                <a:pos x="connsiteX3" y="connsiteY3"/>
              </a:cxn>
            </a:cxnLst>
            <a:rect l="l" t="t" r="r" b="b"/>
            <a:pathLst>
              <a:path w="2705100" h="3194050">
                <a:moveTo>
                  <a:pt x="0" y="3194050"/>
                </a:moveTo>
                <a:cubicBezTo>
                  <a:pt x="844550" y="2783946"/>
                  <a:pt x="1689100" y="2373842"/>
                  <a:pt x="2139950" y="1841500"/>
                </a:cubicBezTo>
                <a:cubicBezTo>
                  <a:pt x="2590800" y="1309158"/>
                  <a:pt x="2705100" y="0"/>
                  <a:pt x="2705100" y="0"/>
                </a:cubicBezTo>
                <a:lnTo>
                  <a:pt x="2705100" y="0"/>
                </a:lnTo>
              </a:path>
            </a:pathLst>
          </a:custGeom>
          <a:noFill/>
          <a:ln w="38100" cap="rnd">
            <a:solidFill>
              <a:schemeClr val="accent2">
                <a:lumMod val="50000"/>
              </a:schemeClr>
            </a:solidFill>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E1FE5628-7980-81D6-2E3A-E45137EA8B35}"/>
              </a:ext>
            </a:extLst>
          </p:cNvPr>
          <p:cNvSpPr txBox="1"/>
          <p:nvPr/>
        </p:nvSpPr>
        <p:spPr>
          <a:xfrm rot="16568712">
            <a:off x="2920223" y="2798970"/>
            <a:ext cx="907621" cy="276999"/>
          </a:xfrm>
          <a:prstGeom prst="rect">
            <a:avLst/>
          </a:prstGeom>
          <a:noFill/>
        </p:spPr>
        <p:txBody>
          <a:bodyPr wrap="none" rtlCol="0">
            <a:spAutoFit/>
          </a:bodyPr>
          <a:lstStyle/>
          <a:p>
            <a:r>
              <a:rPr lang="en-US" sz="1200" b="1" dirty="0">
                <a:solidFill>
                  <a:schemeClr val="accent2">
                    <a:lumMod val="50000"/>
                  </a:schemeClr>
                </a:solidFill>
                <a:latin typeface="Poppins" panose="00000500000000000000" pitchFamily="2" charset="0"/>
                <a:cs typeface="Poppins" panose="00000500000000000000" pitchFamily="2" charset="0"/>
              </a:rPr>
              <a:t>O(</a:t>
            </a:r>
            <a:r>
              <a:rPr lang="en-US" sz="1200" b="1" dirty="0" err="1">
                <a:solidFill>
                  <a:schemeClr val="accent2">
                    <a:lumMod val="50000"/>
                  </a:schemeClr>
                </a:solidFill>
                <a:latin typeface="Poppins" panose="00000500000000000000" pitchFamily="2" charset="0"/>
                <a:cs typeface="Poppins" panose="00000500000000000000" pitchFamily="2" charset="0"/>
              </a:rPr>
              <a:t>nlogn</a:t>
            </a:r>
            <a:r>
              <a:rPr lang="en-US" sz="1200" b="1" dirty="0">
                <a:solidFill>
                  <a:schemeClr val="accent2">
                    <a:lumMod val="50000"/>
                  </a:schemeClr>
                </a:solidFill>
                <a:latin typeface="Poppins" panose="00000500000000000000" pitchFamily="2" charset="0"/>
                <a:cs typeface="Poppins" panose="00000500000000000000" pitchFamily="2" charset="0"/>
              </a:rPr>
              <a:t>)</a:t>
            </a:r>
          </a:p>
        </p:txBody>
      </p:sp>
      <p:sp>
        <p:nvSpPr>
          <p:cNvPr id="23" name="TextBox 22">
            <a:extLst>
              <a:ext uri="{FF2B5EF4-FFF2-40B4-BE49-F238E27FC236}">
                <a16:creationId xmlns:a16="http://schemas.microsoft.com/office/drawing/2014/main" id="{26DED18E-F20A-D0A1-C5BB-82733124E2EB}"/>
              </a:ext>
            </a:extLst>
          </p:cNvPr>
          <p:cNvSpPr txBox="1"/>
          <p:nvPr/>
        </p:nvSpPr>
        <p:spPr>
          <a:xfrm rot="18865959">
            <a:off x="3492897" y="2641164"/>
            <a:ext cx="556563" cy="276999"/>
          </a:xfrm>
          <a:prstGeom prst="rect">
            <a:avLst/>
          </a:prstGeom>
          <a:noFill/>
        </p:spPr>
        <p:txBody>
          <a:bodyPr wrap="none" rtlCol="0">
            <a:spAutoFit/>
          </a:bodyPr>
          <a:lstStyle/>
          <a:p>
            <a:r>
              <a:rPr lang="en-US" sz="1200" b="1" dirty="0">
                <a:solidFill>
                  <a:srgbClr val="5C8D3E"/>
                </a:solidFill>
                <a:latin typeface="Poppins" panose="00000500000000000000" pitchFamily="2" charset="0"/>
                <a:cs typeface="Poppins" panose="00000500000000000000" pitchFamily="2" charset="0"/>
              </a:rPr>
              <a:t>O(n)</a:t>
            </a:r>
          </a:p>
        </p:txBody>
      </p:sp>
      <p:sp>
        <p:nvSpPr>
          <p:cNvPr id="25" name="TextBox 24">
            <a:extLst>
              <a:ext uri="{FF2B5EF4-FFF2-40B4-BE49-F238E27FC236}">
                <a16:creationId xmlns:a16="http://schemas.microsoft.com/office/drawing/2014/main" id="{48C1AD00-275F-8EBA-07C7-F89EF30A33DC}"/>
              </a:ext>
            </a:extLst>
          </p:cNvPr>
          <p:cNvSpPr txBox="1"/>
          <p:nvPr/>
        </p:nvSpPr>
        <p:spPr>
          <a:xfrm>
            <a:off x="667520" y="1352596"/>
            <a:ext cx="3488076" cy="369332"/>
          </a:xfrm>
          <a:prstGeom prst="rect">
            <a:avLst/>
          </a:prstGeom>
          <a:noFill/>
        </p:spPr>
        <p:txBody>
          <a:bodyPr wrap="square">
            <a:spAutoFit/>
          </a:bodyPr>
          <a:lstStyle/>
          <a:p>
            <a:r>
              <a:rPr lang="pt-BR" b="1" i="0" dirty="0">
                <a:solidFill>
                  <a:srgbClr val="FFFFFF"/>
                </a:solidFill>
                <a:effectLst/>
                <a:latin typeface="Poppins" panose="00000500000000000000" pitchFamily="2" charset="0"/>
                <a:cs typeface="Poppins" panose="00000500000000000000" pitchFamily="2" charset="0"/>
              </a:rPr>
              <a:t>Time Complexity: </a:t>
            </a:r>
            <a:r>
              <a:rPr lang="pt-BR" b="0" i="0" dirty="0">
                <a:solidFill>
                  <a:srgbClr val="FFFFFF"/>
                </a:solidFill>
                <a:effectLst/>
                <a:latin typeface="Poppins" panose="00000500000000000000" pitchFamily="2" charset="0"/>
                <a:cs typeface="Poppins" panose="00000500000000000000" pitchFamily="2" charset="0"/>
              </a:rPr>
              <a:t>O(N log N)</a:t>
            </a:r>
            <a:endParaRPr lang="en-US" dirty="0">
              <a:latin typeface="Poppins" panose="00000500000000000000" pitchFamily="2" charset="0"/>
              <a:cs typeface="Poppins" panose="00000500000000000000" pitchFamily="2" charset="0"/>
            </a:endParaRPr>
          </a:p>
        </p:txBody>
      </p:sp>
      <p:sp>
        <p:nvSpPr>
          <p:cNvPr id="26" name="TextBox 25">
            <a:extLst>
              <a:ext uri="{FF2B5EF4-FFF2-40B4-BE49-F238E27FC236}">
                <a16:creationId xmlns:a16="http://schemas.microsoft.com/office/drawing/2014/main" id="{C6046C04-223D-5CBE-5CB8-DD05860E5AC3}"/>
              </a:ext>
            </a:extLst>
          </p:cNvPr>
          <p:cNvSpPr txBox="1"/>
          <p:nvPr/>
        </p:nvSpPr>
        <p:spPr>
          <a:xfrm>
            <a:off x="5266081" y="223641"/>
            <a:ext cx="6479658" cy="923330"/>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Why (not) to Use?</a:t>
            </a:r>
          </a:p>
        </p:txBody>
      </p:sp>
      <p:sp>
        <p:nvSpPr>
          <p:cNvPr id="12" name="TextBox 11">
            <a:extLst>
              <a:ext uri="{FF2B5EF4-FFF2-40B4-BE49-F238E27FC236}">
                <a16:creationId xmlns:a16="http://schemas.microsoft.com/office/drawing/2014/main" id="{49A5A82B-EB56-5D22-5E21-A96262FB2A87}"/>
              </a:ext>
            </a:extLst>
          </p:cNvPr>
          <p:cNvSpPr txBox="1"/>
          <p:nvPr/>
        </p:nvSpPr>
        <p:spPr>
          <a:xfrm>
            <a:off x="446261" y="219699"/>
            <a:ext cx="4229043" cy="923330"/>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Complexity</a:t>
            </a:r>
          </a:p>
        </p:txBody>
      </p:sp>
      <p:sp>
        <p:nvSpPr>
          <p:cNvPr id="35" name="TextBox 34">
            <a:extLst>
              <a:ext uri="{FF2B5EF4-FFF2-40B4-BE49-F238E27FC236}">
                <a16:creationId xmlns:a16="http://schemas.microsoft.com/office/drawing/2014/main" id="{7DEDCDB4-E4CA-1ECE-F2B1-49D26C8DA434}"/>
              </a:ext>
            </a:extLst>
          </p:cNvPr>
          <p:cNvSpPr txBox="1"/>
          <p:nvPr/>
        </p:nvSpPr>
        <p:spPr>
          <a:xfrm>
            <a:off x="5543377" y="1283175"/>
            <a:ext cx="6281411" cy="5632311"/>
          </a:xfrm>
          <a:prstGeom prst="rect">
            <a:avLst/>
          </a:prstGeom>
          <a:noFill/>
        </p:spPr>
        <p:txBody>
          <a:bodyPr wrap="square" rtlCol="0">
            <a:spAutoFit/>
          </a:bodyPr>
          <a:lstStyle/>
          <a:p>
            <a:pPr marL="285750" indent="-285750" algn="l" fontAlgn="base">
              <a:buFont typeface="Arial" panose="020B0604020202020204" pitchFamily="34" charset="0"/>
              <a:buChar char="•"/>
            </a:pPr>
            <a:r>
              <a:rPr lang="en-US" b="1"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Stability: </a:t>
            </a: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Merge sort is a stable sorting algorithm, which means it maintains the relative order of equal elements in the input array.</a:t>
            </a:r>
            <a:b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br>
            <a:endPar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endParaRPr>
          </a:p>
          <a:p>
            <a:pPr marL="285750" indent="-285750" algn="l" fontAlgn="base">
              <a:buFont typeface="Arial" panose="020B0604020202020204" pitchFamily="34" charset="0"/>
              <a:buChar char="•"/>
            </a:pPr>
            <a:r>
              <a:rPr lang="en-US" b="1"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Guaranteed worst-case performance: </a:t>
            </a: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Merge sort has a worst-case time complexity of O(N </a:t>
            </a:r>
            <a:r>
              <a:rPr lang="en-US" b="0" dirty="0" err="1">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logN</a:t>
            </a: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 which means it performs well even on large datasets.</a:t>
            </a:r>
          </a:p>
          <a:p>
            <a:pPr algn="l" fontAlgn="base">
              <a:buFont typeface="Arial" panose="020B0604020202020204" pitchFamily="34" charset="0"/>
              <a:buChar char="•"/>
            </a:pPr>
            <a:endPar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endParaRPr>
          </a:p>
          <a:p>
            <a:pPr marL="285750" indent="-285750" algn="l" fontAlgn="base">
              <a:buFont typeface="Arial" panose="020B0604020202020204" pitchFamily="34" charset="0"/>
              <a:buChar char="•"/>
            </a:pPr>
            <a:r>
              <a:rPr lang="en-US" b="1"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Parallelizable: </a:t>
            </a: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Merge sort is a naturally parallelizable algorithm, which means it can be easily parallelized to take advantage of multiple processors or threads.</a:t>
            </a:r>
          </a:p>
          <a:p>
            <a:pPr marL="285750" indent="-285750" algn="l" fontAlgn="base">
              <a:buFont typeface="Arial" panose="020B0604020202020204" pitchFamily="34" charset="0"/>
              <a:buChar char="•"/>
            </a:pPr>
            <a:endPar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endParaRPr>
          </a:p>
          <a:p>
            <a:pPr marL="285750" indent="-285750" algn="l" fontAlgn="base">
              <a:buFont typeface="Arial" panose="020B0604020202020204" pitchFamily="34" charset="0"/>
              <a:buChar char="•"/>
            </a:pPr>
            <a:r>
              <a:rPr lang="en-US" b="1"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Space complexity and Not Optimal for small datasets: </a:t>
            </a: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Merge sort requires additional memory to store the merged sub-arrays during the sorting process. Also, it requires higher time complexity for smaller datasets.</a:t>
            </a:r>
            <a:b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br>
            <a:endPar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endParaRPr>
          </a:p>
        </p:txBody>
      </p:sp>
      <p:cxnSp>
        <p:nvCxnSpPr>
          <p:cNvPr id="62" name="Straight Arrow Connector 61">
            <a:extLst>
              <a:ext uri="{FF2B5EF4-FFF2-40B4-BE49-F238E27FC236}">
                <a16:creationId xmlns:a16="http://schemas.microsoft.com/office/drawing/2014/main" id="{0C05C89A-5F3D-E547-BA9D-1BB16B92A265}"/>
              </a:ext>
            </a:extLst>
          </p:cNvPr>
          <p:cNvCxnSpPr>
            <a:cxnSpLocks/>
          </p:cNvCxnSpPr>
          <p:nvPr/>
        </p:nvCxnSpPr>
        <p:spPr>
          <a:xfrm rot="5400000" flipV="1">
            <a:off x="2560629" y="4050145"/>
            <a:ext cx="0" cy="3679538"/>
          </a:xfrm>
          <a:prstGeom prst="straightConnector1">
            <a:avLst/>
          </a:prstGeom>
          <a:ln w="381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7AF9C4A7-42B8-E8FC-BBDB-FD8232C4D7E2}"/>
              </a:ext>
            </a:extLst>
          </p:cNvPr>
          <p:cNvCxnSpPr>
            <a:cxnSpLocks/>
          </p:cNvCxnSpPr>
          <p:nvPr/>
        </p:nvCxnSpPr>
        <p:spPr>
          <a:xfrm flipV="1">
            <a:off x="819150" y="2300827"/>
            <a:ext cx="0" cy="3679538"/>
          </a:xfrm>
          <a:prstGeom prst="straightConnector1">
            <a:avLst/>
          </a:prstGeom>
          <a:ln w="381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7FD7C4E-035E-0BF4-054C-05DB6E016BE0}"/>
              </a:ext>
            </a:extLst>
          </p:cNvPr>
          <p:cNvSpPr txBox="1"/>
          <p:nvPr/>
        </p:nvSpPr>
        <p:spPr>
          <a:xfrm>
            <a:off x="1914675" y="5969929"/>
            <a:ext cx="1291908" cy="369332"/>
          </a:xfrm>
          <a:prstGeom prst="rect">
            <a:avLst/>
          </a:prstGeom>
          <a:noFill/>
        </p:spPr>
        <p:txBody>
          <a:bodyPr wrap="square">
            <a:spAutoFit/>
          </a:bodyPr>
          <a:lstStyle/>
          <a:p>
            <a:pPr algn="ctr"/>
            <a:r>
              <a:rPr lang="en-US" dirty="0">
                <a:solidFill>
                  <a:schemeClr val="bg1"/>
                </a:solidFill>
                <a:latin typeface="Poppins" panose="00000500000000000000" pitchFamily="2" charset="0"/>
                <a:cs typeface="Poppins" panose="00000500000000000000" pitchFamily="2" charset="0"/>
              </a:rPr>
              <a:t>Input Size</a:t>
            </a:r>
          </a:p>
        </p:txBody>
      </p:sp>
      <p:sp>
        <p:nvSpPr>
          <p:cNvPr id="11" name="TextBox 10">
            <a:extLst>
              <a:ext uri="{FF2B5EF4-FFF2-40B4-BE49-F238E27FC236}">
                <a16:creationId xmlns:a16="http://schemas.microsoft.com/office/drawing/2014/main" id="{31A34D72-3EDA-0C3E-9C69-7EFDC7A8168C}"/>
              </a:ext>
            </a:extLst>
          </p:cNvPr>
          <p:cNvSpPr txBox="1"/>
          <p:nvPr/>
        </p:nvSpPr>
        <p:spPr>
          <a:xfrm rot="16200000">
            <a:off x="-872034" y="3802538"/>
            <a:ext cx="2784316" cy="369332"/>
          </a:xfrm>
          <a:prstGeom prst="rect">
            <a:avLst/>
          </a:prstGeom>
          <a:noFill/>
        </p:spPr>
        <p:txBody>
          <a:bodyPr wrap="square">
            <a:spAutoFit/>
          </a:bodyPr>
          <a:lstStyle/>
          <a:p>
            <a:pPr algn="ctr"/>
            <a:r>
              <a:rPr lang="en-US" dirty="0">
                <a:solidFill>
                  <a:schemeClr val="bg1"/>
                </a:solidFill>
                <a:latin typeface="Poppins" panose="00000500000000000000" pitchFamily="2" charset="0"/>
                <a:cs typeface="Poppins" panose="00000500000000000000" pitchFamily="2" charset="0"/>
              </a:rPr>
              <a:t>CPU operations</a:t>
            </a:r>
          </a:p>
        </p:txBody>
      </p:sp>
      <p:sp>
        <p:nvSpPr>
          <p:cNvPr id="6" name="TextBox 5">
            <a:extLst>
              <a:ext uri="{FF2B5EF4-FFF2-40B4-BE49-F238E27FC236}">
                <a16:creationId xmlns:a16="http://schemas.microsoft.com/office/drawing/2014/main" id="{D8391F83-7F04-8ECD-3FBB-5CDCEBF51282}"/>
              </a:ext>
            </a:extLst>
          </p:cNvPr>
          <p:cNvSpPr txBox="1"/>
          <p:nvPr/>
        </p:nvSpPr>
        <p:spPr>
          <a:xfrm>
            <a:off x="667520" y="1732686"/>
            <a:ext cx="3488076" cy="369332"/>
          </a:xfrm>
          <a:prstGeom prst="rect">
            <a:avLst/>
          </a:prstGeom>
          <a:noFill/>
        </p:spPr>
        <p:txBody>
          <a:bodyPr wrap="square">
            <a:spAutoFit/>
          </a:bodyPr>
          <a:lstStyle/>
          <a:p>
            <a:r>
              <a:rPr lang="pt-BR" b="1" i="0" dirty="0">
                <a:solidFill>
                  <a:srgbClr val="FFFFFF"/>
                </a:solidFill>
                <a:effectLst/>
                <a:latin typeface="Poppins" panose="00000500000000000000" pitchFamily="2" charset="0"/>
                <a:cs typeface="Poppins" panose="00000500000000000000" pitchFamily="2" charset="0"/>
              </a:rPr>
              <a:t>Auxiliary Space: </a:t>
            </a:r>
            <a:r>
              <a:rPr lang="pt-BR" b="0" i="0" dirty="0">
                <a:solidFill>
                  <a:srgbClr val="FFFFFF"/>
                </a:solidFill>
                <a:effectLst/>
                <a:latin typeface="Poppins" panose="00000500000000000000" pitchFamily="2" charset="0"/>
                <a:cs typeface="Poppins" panose="00000500000000000000" pitchFamily="2" charset="0"/>
              </a:rPr>
              <a:t>O(N)</a:t>
            </a:r>
            <a:endParaRPr lang="en-US" dirty="0">
              <a:latin typeface="Poppins" panose="00000500000000000000" pitchFamily="2" charset="0"/>
              <a:cs typeface="Poppins" panose="00000500000000000000" pitchFamily="2" charset="0"/>
            </a:endParaRPr>
          </a:p>
        </p:txBody>
      </p:sp>
      <p:sp>
        <p:nvSpPr>
          <p:cNvPr id="20" name="TextBox 19">
            <a:extLst>
              <a:ext uri="{FF2B5EF4-FFF2-40B4-BE49-F238E27FC236}">
                <a16:creationId xmlns:a16="http://schemas.microsoft.com/office/drawing/2014/main" id="{7FA186F8-32A0-CFD0-95D7-913747469C33}"/>
              </a:ext>
            </a:extLst>
          </p:cNvPr>
          <p:cNvSpPr txBox="1"/>
          <p:nvPr/>
        </p:nvSpPr>
        <p:spPr>
          <a:xfrm>
            <a:off x="-5896411" y="289705"/>
            <a:ext cx="5788764"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Selection Sort;</a:t>
            </a:r>
          </a:p>
        </p:txBody>
      </p:sp>
      <p:sp>
        <p:nvSpPr>
          <p:cNvPr id="24" name="TextBox 23">
            <a:extLst>
              <a:ext uri="{FF2B5EF4-FFF2-40B4-BE49-F238E27FC236}">
                <a16:creationId xmlns:a16="http://schemas.microsoft.com/office/drawing/2014/main" id="{CD1AA4C5-42B4-A08D-5DEE-4E142D4F4BE7}"/>
              </a:ext>
            </a:extLst>
          </p:cNvPr>
          <p:cNvSpPr txBox="1"/>
          <p:nvPr/>
        </p:nvSpPr>
        <p:spPr>
          <a:xfrm>
            <a:off x="12439507" y="1305368"/>
            <a:ext cx="8419595"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Selection sort</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is a simple and efficient sorting algorithm that works by repeatedly selecting the smallest (or largest) element from the unsorted portion of the list and moving it to the sorted portion of the list. </a:t>
            </a:r>
          </a:p>
        </p:txBody>
      </p:sp>
      <p:cxnSp>
        <p:nvCxnSpPr>
          <p:cNvPr id="27" name="Straight Connector 26">
            <a:extLst>
              <a:ext uri="{FF2B5EF4-FFF2-40B4-BE49-F238E27FC236}">
                <a16:creationId xmlns:a16="http://schemas.microsoft.com/office/drawing/2014/main" id="{8CAF964B-358B-19F6-CB74-D1EC13B85FFD}"/>
              </a:ext>
            </a:extLst>
          </p:cNvPr>
          <p:cNvCxnSpPr/>
          <p:nvPr/>
        </p:nvCxnSpPr>
        <p:spPr>
          <a:xfrm>
            <a:off x="12439508" y="124345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93F45E5-7C38-E663-F8D6-D8690F473B6B}"/>
              </a:ext>
            </a:extLst>
          </p:cNvPr>
          <p:cNvCxnSpPr/>
          <p:nvPr/>
        </p:nvCxnSpPr>
        <p:spPr>
          <a:xfrm>
            <a:off x="12382358" y="1305368"/>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E75E417-FC7E-AFEB-EABA-785260B467CB}"/>
              </a:ext>
            </a:extLst>
          </p:cNvPr>
          <p:cNvCxnSpPr/>
          <p:nvPr/>
        </p:nvCxnSpPr>
        <p:spPr>
          <a:xfrm rot="10800000">
            <a:off x="20685837" y="1900528"/>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D063D791-F804-6C57-2BE7-1C0058F10924}"/>
              </a:ext>
            </a:extLst>
          </p:cNvPr>
          <p:cNvCxnSpPr/>
          <p:nvPr/>
        </p:nvCxnSpPr>
        <p:spPr>
          <a:xfrm rot="10800000">
            <a:off x="20285787" y="2166785"/>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1A2603EC-5C0F-32B0-0134-28475BCB46C1}"/>
              </a:ext>
            </a:extLst>
          </p:cNvPr>
          <p:cNvSpPr txBox="1"/>
          <p:nvPr/>
        </p:nvSpPr>
        <p:spPr>
          <a:xfrm>
            <a:off x="12382358" y="3672041"/>
            <a:ext cx="8806938" cy="1200329"/>
          </a:xfrm>
          <a:prstGeom prst="rect">
            <a:avLst/>
          </a:prstGeom>
          <a:noFill/>
        </p:spPr>
        <p:txBody>
          <a:bodyPr wrap="square" rtlCol="0">
            <a:spAutoFit/>
          </a:bodyPr>
          <a:lstStyle/>
          <a:p>
            <a:pPr algn="l" fontAlgn="base"/>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The algorithm repeatedly selects the smallest (or largest) element from the unsorted portion of the list and swaps it with the first element of the unsorted part. This process is repeated for the remaining unsorted portion until the entire list is sorted.</a:t>
            </a:r>
          </a:p>
        </p:txBody>
      </p:sp>
      <p:sp>
        <p:nvSpPr>
          <p:cNvPr id="32" name="TextBox 31">
            <a:extLst>
              <a:ext uri="{FF2B5EF4-FFF2-40B4-BE49-F238E27FC236}">
                <a16:creationId xmlns:a16="http://schemas.microsoft.com/office/drawing/2014/main" id="{DA65DF1D-F5AE-723E-718F-F996ABA5C043}"/>
              </a:ext>
            </a:extLst>
          </p:cNvPr>
          <p:cNvSpPr txBox="1"/>
          <p:nvPr/>
        </p:nvSpPr>
        <p:spPr>
          <a:xfrm>
            <a:off x="-5896411" y="2587288"/>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Tree>
    <p:extLst>
      <p:ext uri="{BB962C8B-B14F-4D97-AF65-F5344CB8AC3E}">
        <p14:creationId xmlns:p14="http://schemas.microsoft.com/office/powerpoint/2010/main" val="29168428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6BCAFC7-FAE7-0582-738F-F245A1477401}"/>
              </a:ext>
            </a:extLst>
          </p:cNvPr>
          <p:cNvSpPr txBox="1"/>
          <p:nvPr/>
        </p:nvSpPr>
        <p:spPr>
          <a:xfrm>
            <a:off x="1275942" y="289705"/>
            <a:ext cx="5788764"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Selection Sort;</a:t>
            </a:r>
          </a:p>
        </p:txBody>
      </p:sp>
      <p:sp>
        <p:nvSpPr>
          <p:cNvPr id="19" name="TextBox 18">
            <a:extLst>
              <a:ext uri="{FF2B5EF4-FFF2-40B4-BE49-F238E27FC236}">
                <a16:creationId xmlns:a16="http://schemas.microsoft.com/office/drawing/2014/main" id="{77950EA1-BE28-8DDA-3863-46B519F9BF2C}"/>
              </a:ext>
            </a:extLst>
          </p:cNvPr>
          <p:cNvSpPr txBox="1"/>
          <p:nvPr/>
        </p:nvSpPr>
        <p:spPr>
          <a:xfrm>
            <a:off x="1275941" y="1305368"/>
            <a:ext cx="8419595"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Selection sort</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is a simple and efficient sorting algorithm that works by repeatedly selecting the smallest (or largest) element from the unsorted portion of the list and moving it to the sorted portion of the list. </a:t>
            </a:r>
          </a:p>
        </p:txBody>
      </p:sp>
      <p:cxnSp>
        <p:nvCxnSpPr>
          <p:cNvPr id="21" name="Straight Connector 20">
            <a:extLst>
              <a:ext uri="{FF2B5EF4-FFF2-40B4-BE49-F238E27FC236}">
                <a16:creationId xmlns:a16="http://schemas.microsoft.com/office/drawing/2014/main" id="{F678D9B9-2A14-C3DF-18D0-1D56EC8DEE16}"/>
              </a:ext>
            </a:extLst>
          </p:cNvPr>
          <p:cNvCxnSpPr/>
          <p:nvPr/>
        </p:nvCxnSpPr>
        <p:spPr>
          <a:xfrm>
            <a:off x="1275942" y="124345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92DAEC0-7400-CA5C-60DE-C9B6FBC9C546}"/>
              </a:ext>
            </a:extLst>
          </p:cNvPr>
          <p:cNvCxnSpPr/>
          <p:nvPr/>
        </p:nvCxnSpPr>
        <p:spPr>
          <a:xfrm>
            <a:off x="1218792" y="1305368"/>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0027A67-2DE5-1BF0-8112-317DF556D7D7}"/>
              </a:ext>
            </a:extLst>
          </p:cNvPr>
          <p:cNvCxnSpPr/>
          <p:nvPr/>
        </p:nvCxnSpPr>
        <p:spPr>
          <a:xfrm rot="10800000">
            <a:off x="9522271" y="1900528"/>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6D61F50-1729-97BC-F442-AA7C2314F38F}"/>
              </a:ext>
            </a:extLst>
          </p:cNvPr>
          <p:cNvCxnSpPr/>
          <p:nvPr/>
        </p:nvCxnSpPr>
        <p:spPr>
          <a:xfrm rot="10800000">
            <a:off x="9122221" y="2166785"/>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7C9B320-4DD0-1E64-89E2-91D36DB0E96C}"/>
              </a:ext>
            </a:extLst>
          </p:cNvPr>
          <p:cNvSpPr txBox="1"/>
          <p:nvPr/>
        </p:nvSpPr>
        <p:spPr>
          <a:xfrm>
            <a:off x="1218792" y="3672041"/>
            <a:ext cx="8806938" cy="1200329"/>
          </a:xfrm>
          <a:prstGeom prst="rect">
            <a:avLst/>
          </a:prstGeom>
          <a:noFill/>
        </p:spPr>
        <p:txBody>
          <a:bodyPr wrap="square" rtlCol="0">
            <a:spAutoFit/>
          </a:bodyPr>
          <a:lstStyle/>
          <a:p>
            <a:pPr algn="l" fontAlgn="base"/>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The algorithm repeatedly selects the smallest (or largest) element from the unsorted portion of the list and swaps it with the first element of the unsorted part. This process is repeated for the remaining unsorted portion until the entire list is sorted.</a:t>
            </a:r>
          </a:p>
        </p:txBody>
      </p:sp>
      <p:sp>
        <p:nvSpPr>
          <p:cNvPr id="30" name="TextBox 29">
            <a:extLst>
              <a:ext uri="{FF2B5EF4-FFF2-40B4-BE49-F238E27FC236}">
                <a16:creationId xmlns:a16="http://schemas.microsoft.com/office/drawing/2014/main" id="{B2C60BF0-C388-4246-BE2B-3C9EB80964A9}"/>
              </a:ext>
            </a:extLst>
          </p:cNvPr>
          <p:cNvSpPr txBox="1"/>
          <p:nvPr/>
        </p:nvSpPr>
        <p:spPr>
          <a:xfrm>
            <a:off x="1275942" y="2587288"/>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3" name="TextBox 2">
            <a:extLst>
              <a:ext uri="{FF2B5EF4-FFF2-40B4-BE49-F238E27FC236}">
                <a16:creationId xmlns:a16="http://schemas.microsoft.com/office/drawing/2014/main" id="{B2397734-EA93-3837-655D-26ACB3A63736}"/>
              </a:ext>
            </a:extLst>
          </p:cNvPr>
          <p:cNvSpPr txBox="1"/>
          <p:nvPr/>
        </p:nvSpPr>
        <p:spPr>
          <a:xfrm>
            <a:off x="0" y="-45303"/>
            <a:ext cx="2467429" cy="369332"/>
          </a:xfrm>
          <a:prstGeom prst="rect">
            <a:avLst/>
          </a:prstGeom>
          <a:noFill/>
        </p:spPr>
        <p:txBody>
          <a:bodyPr wrap="square">
            <a:spAutoFit/>
          </a:bodyPr>
          <a:lstStyle/>
          <a:p>
            <a:r>
              <a:rPr lang="en-US" sz="18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Gunel</a:t>
            </a:r>
            <a:r>
              <a:rPr lang="en-US" sz="1800"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a:t>
            </a:r>
            <a:r>
              <a:rPr lang="en-US" sz="1800" b="1" dirty="0" err="1">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Khanaliyeva</a:t>
            </a:r>
            <a:endParaRPr lang="en-US" dirty="0"/>
          </a:p>
        </p:txBody>
      </p:sp>
    </p:spTree>
    <p:extLst>
      <p:ext uri="{BB962C8B-B14F-4D97-AF65-F5344CB8AC3E}">
        <p14:creationId xmlns:p14="http://schemas.microsoft.com/office/powerpoint/2010/main" val="11885779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6BCAFC7-FAE7-0582-738F-F245A1477401}"/>
              </a:ext>
            </a:extLst>
          </p:cNvPr>
          <p:cNvSpPr txBox="1"/>
          <p:nvPr/>
        </p:nvSpPr>
        <p:spPr>
          <a:xfrm>
            <a:off x="1275942" y="-4891895"/>
            <a:ext cx="5788764"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Selection Sort;</a:t>
            </a:r>
          </a:p>
        </p:txBody>
      </p:sp>
      <p:sp>
        <p:nvSpPr>
          <p:cNvPr id="19" name="TextBox 18">
            <a:extLst>
              <a:ext uri="{FF2B5EF4-FFF2-40B4-BE49-F238E27FC236}">
                <a16:creationId xmlns:a16="http://schemas.microsoft.com/office/drawing/2014/main" id="{77950EA1-BE28-8DDA-3863-46B519F9BF2C}"/>
              </a:ext>
            </a:extLst>
          </p:cNvPr>
          <p:cNvSpPr txBox="1"/>
          <p:nvPr/>
        </p:nvSpPr>
        <p:spPr>
          <a:xfrm>
            <a:off x="1275941" y="-3876232"/>
            <a:ext cx="8419595" cy="923330"/>
          </a:xfrm>
          <a:prstGeom prst="rect">
            <a:avLst/>
          </a:prstGeom>
          <a:noFill/>
        </p:spPr>
        <p:txBody>
          <a:bodyPr wrap="square" rtlCol="0">
            <a:spAutoFit/>
          </a:bodyPr>
          <a:lstStyle/>
          <a:p>
            <a:r>
              <a:rPr lang="en-US" b="1"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Selection sort</a:t>
            </a:r>
            <a:r>
              <a:rPr lang="en-US" dirty="0">
                <a:gradFill>
                  <a:gsLst>
                    <a:gs pos="100000">
                      <a:srgbClr val="FE5140"/>
                    </a:gs>
                    <a:gs pos="0">
                      <a:srgbClr val="FF1E60"/>
                    </a:gs>
                  </a:gsLst>
                  <a:path path="circle">
                    <a:fillToRect t="100000" r="100000"/>
                  </a:path>
                </a:gradFill>
                <a:latin typeface="Poppins" panose="00000500000000000000" pitchFamily="2" charset="0"/>
                <a:cs typeface="Poppins" panose="00000500000000000000" pitchFamily="2" charset="0"/>
              </a:rPr>
              <a:t> is a simple and efficient sorting algorithm that works by repeatedly selecting the smallest (or largest) element from the unsorted portion of the list and moving it to the sorted portion of the list. </a:t>
            </a:r>
          </a:p>
        </p:txBody>
      </p:sp>
      <p:cxnSp>
        <p:nvCxnSpPr>
          <p:cNvPr id="21" name="Straight Connector 20">
            <a:extLst>
              <a:ext uri="{FF2B5EF4-FFF2-40B4-BE49-F238E27FC236}">
                <a16:creationId xmlns:a16="http://schemas.microsoft.com/office/drawing/2014/main" id="{F678D9B9-2A14-C3DF-18D0-1D56EC8DEE16}"/>
              </a:ext>
            </a:extLst>
          </p:cNvPr>
          <p:cNvCxnSpPr/>
          <p:nvPr/>
        </p:nvCxnSpPr>
        <p:spPr>
          <a:xfrm>
            <a:off x="1275942" y="-3938145"/>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92DAEC0-7400-CA5C-60DE-C9B6FBC9C546}"/>
              </a:ext>
            </a:extLst>
          </p:cNvPr>
          <p:cNvCxnSpPr/>
          <p:nvPr/>
        </p:nvCxnSpPr>
        <p:spPr>
          <a:xfrm>
            <a:off x="1218792" y="-3876232"/>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0027A67-2DE5-1BF0-8112-317DF556D7D7}"/>
              </a:ext>
            </a:extLst>
          </p:cNvPr>
          <p:cNvCxnSpPr/>
          <p:nvPr/>
        </p:nvCxnSpPr>
        <p:spPr>
          <a:xfrm rot="10800000">
            <a:off x="9522271" y="-3281072"/>
            <a:ext cx="0" cy="32817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6D61F50-1729-97BC-F442-AA7C2314F38F}"/>
              </a:ext>
            </a:extLst>
          </p:cNvPr>
          <p:cNvCxnSpPr/>
          <p:nvPr/>
        </p:nvCxnSpPr>
        <p:spPr>
          <a:xfrm rot="10800000">
            <a:off x="9122221" y="-3014815"/>
            <a:ext cx="457200" cy="0"/>
          </a:xfrm>
          <a:prstGeom prst="line">
            <a:avLst/>
          </a:prstGeom>
          <a:ln w="44450" cap="rnd">
            <a:gradFill flip="none" rotWithShape="1">
              <a:gsLst>
                <a:gs pos="0">
                  <a:srgbClr val="FF305E"/>
                </a:gs>
                <a:gs pos="100000">
                  <a:srgbClr val="FE5142"/>
                </a:gs>
              </a:gsLst>
              <a:path path="shape">
                <a:fillToRect l="50000" t="50000" r="50000" b="50000"/>
              </a:path>
              <a:tileRect/>
            </a:gradFill>
            <a:roun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7C9B320-4DD0-1E64-89E2-91D36DB0E96C}"/>
              </a:ext>
            </a:extLst>
          </p:cNvPr>
          <p:cNvSpPr txBox="1"/>
          <p:nvPr/>
        </p:nvSpPr>
        <p:spPr>
          <a:xfrm>
            <a:off x="1218792" y="-1509559"/>
            <a:ext cx="8806938" cy="1200329"/>
          </a:xfrm>
          <a:prstGeom prst="rect">
            <a:avLst/>
          </a:prstGeom>
          <a:noFill/>
        </p:spPr>
        <p:txBody>
          <a:bodyPr wrap="square" rtlCol="0">
            <a:spAutoFit/>
          </a:bodyPr>
          <a:lstStyle/>
          <a:p>
            <a:pPr algn="l" fontAlgn="base"/>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The algorithm repeatedly selects the smallest (or largest) element from the unsorted portion of the list and swaps it with the first element of the unsorted part. This process is repeated for the remaining unsorted portion until the entire list is sorted.</a:t>
            </a:r>
          </a:p>
        </p:txBody>
      </p:sp>
      <p:sp>
        <p:nvSpPr>
          <p:cNvPr id="30" name="TextBox 29">
            <a:extLst>
              <a:ext uri="{FF2B5EF4-FFF2-40B4-BE49-F238E27FC236}">
                <a16:creationId xmlns:a16="http://schemas.microsoft.com/office/drawing/2014/main" id="{B2C60BF0-C388-4246-BE2B-3C9EB80964A9}"/>
              </a:ext>
            </a:extLst>
          </p:cNvPr>
          <p:cNvSpPr txBox="1"/>
          <p:nvPr/>
        </p:nvSpPr>
        <p:spPr>
          <a:xfrm>
            <a:off x="1275942" y="-2594312"/>
            <a:ext cx="5485797" cy="1015663"/>
          </a:xfrm>
          <a:prstGeom prst="rect">
            <a:avLst/>
          </a:prstGeom>
          <a:noFill/>
        </p:spPr>
        <p:txBody>
          <a:bodyPr wrap="none" rtlCol="0">
            <a:spAutoFit/>
          </a:bodyPr>
          <a:lstStyle/>
          <a:p>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How it works?</a:t>
            </a:r>
          </a:p>
        </p:txBody>
      </p:sp>
      <p:sp>
        <p:nvSpPr>
          <p:cNvPr id="2" name="TextBox 1">
            <a:extLst>
              <a:ext uri="{FF2B5EF4-FFF2-40B4-BE49-F238E27FC236}">
                <a16:creationId xmlns:a16="http://schemas.microsoft.com/office/drawing/2014/main" id="{151F0226-25DC-441A-D2FE-A4F6D0AC4A4B}"/>
              </a:ext>
            </a:extLst>
          </p:cNvPr>
          <p:cNvSpPr txBox="1"/>
          <p:nvPr/>
        </p:nvSpPr>
        <p:spPr>
          <a:xfrm>
            <a:off x="3631889" y="203991"/>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5" name="Oval 4">
            <a:extLst>
              <a:ext uri="{FF2B5EF4-FFF2-40B4-BE49-F238E27FC236}">
                <a16:creationId xmlns:a16="http://schemas.microsoft.com/office/drawing/2014/main" id="{8421F7B4-69A0-8316-088F-1A81BD6E982F}"/>
              </a:ext>
            </a:extLst>
          </p:cNvPr>
          <p:cNvSpPr/>
          <p:nvPr/>
        </p:nvSpPr>
        <p:spPr>
          <a:xfrm>
            <a:off x="5864539" y="305019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12</a:t>
            </a:r>
          </a:p>
        </p:txBody>
      </p:sp>
      <p:sp>
        <p:nvSpPr>
          <p:cNvPr id="6" name="Oval 5">
            <a:extLst>
              <a:ext uri="{FF2B5EF4-FFF2-40B4-BE49-F238E27FC236}">
                <a16:creationId xmlns:a16="http://schemas.microsoft.com/office/drawing/2014/main" id="{2B5BDFEE-837C-065B-0A63-13443BFB83F6}"/>
              </a:ext>
            </a:extLst>
          </p:cNvPr>
          <p:cNvSpPr/>
          <p:nvPr/>
        </p:nvSpPr>
        <p:spPr>
          <a:xfrm>
            <a:off x="6761739" y="305019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8" name="Oval 7">
            <a:extLst>
              <a:ext uri="{FF2B5EF4-FFF2-40B4-BE49-F238E27FC236}">
                <a16:creationId xmlns:a16="http://schemas.microsoft.com/office/drawing/2014/main" id="{AF6A8E2E-A189-9334-F21C-A4D97ADF56BD}"/>
              </a:ext>
            </a:extLst>
          </p:cNvPr>
          <p:cNvSpPr/>
          <p:nvPr/>
        </p:nvSpPr>
        <p:spPr>
          <a:xfrm>
            <a:off x="4967339" y="305019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25</a:t>
            </a:r>
          </a:p>
        </p:txBody>
      </p:sp>
      <p:sp>
        <p:nvSpPr>
          <p:cNvPr id="10" name="Oval 9">
            <a:extLst>
              <a:ext uri="{FF2B5EF4-FFF2-40B4-BE49-F238E27FC236}">
                <a16:creationId xmlns:a16="http://schemas.microsoft.com/office/drawing/2014/main" id="{582C7C1D-DFA9-053E-F26F-B425B68455BD}"/>
              </a:ext>
            </a:extLst>
          </p:cNvPr>
          <p:cNvSpPr/>
          <p:nvPr/>
        </p:nvSpPr>
        <p:spPr>
          <a:xfrm>
            <a:off x="4070139" y="305019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64</a:t>
            </a:r>
          </a:p>
        </p:txBody>
      </p:sp>
      <p:sp>
        <p:nvSpPr>
          <p:cNvPr id="12" name="Oval 11">
            <a:extLst>
              <a:ext uri="{FF2B5EF4-FFF2-40B4-BE49-F238E27FC236}">
                <a16:creationId xmlns:a16="http://schemas.microsoft.com/office/drawing/2014/main" id="{CE45F59D-C643-6E5C-D52F-8D6686B6DEA4}"/>
              </a:ext>
            </a:extLst>
          </p:cNvPr>
          <p:cNvSpPr/>
          <p:nvPr/>
        </p:nvSpPr>
        <p:spPr>
          <a:xfrm>
            <a:off x="7658939" y="3050198"/>
            <a:ext cx="757604" cy="757604"/>
          </a:xfrm>
          <a:prstGeom prst="ellipse">
            <a:avLst/>
          </a:prstGeom>
          <a:gradFill>
            <a:gsLst>
              <a:gs pos="0">
                <a:srgbClr val="FF2A5F"/>
              </a:gs>
              <a:gs pos="100000">
                <a:srgbClr val="FE5143"/>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11</a:t>
            </a:r>
          </a:p>
        </p:txBody>
      </p:sp>
    </p:spTree>
    <p:extLst>
      <p:ext uri="{BB962C8B-B14F-4D97-AF65-F5344CB8AC3E}">
        <p14:creationId xmlns:p14="http://schemas.microsoft.com/office/powerpoint/2010/main" val="16149232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51F0226-25DC-441A-D2FE-A4F6D0AC4A4B}"/>
              </a:ext>
            </a:extLst>
          </p:cNvPr>
          <p:cNvSpPr txBox="1"/>
          <p:nvPr/>
        </p:nvSpPr>
        <p:spPr>
          <a:xfrm>
            <a:off x="3631889" y="203991"/>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5" name="Oval 4">
            <a:extLst>
              <a:ext uri="{FF2B5EF4-FFF2-40B4-BE49-F238E27FC236}">
                <a16:creationId xmlns:a16="http://schemas.microsoft.com/office/drawing/2014/main" id="{8421F7B4-69A0-8316-088F-1A81BD6E982F}"/>
              </a:ext>
            </a:extLst>
          </p:cNvPr>
          <p:cNvSpPr/>
          <p:nvPr/>
        </p:nvSpPr>
        <p:spPr>
          <a:xfrm>
            <a:off x="5864539" y="305019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12</a:t>
            </a:r>
          </a:p>
        </p:txBody>
      </p:sp>
      <p:sp>
        <p:nvSpPr>
          <p:cNvPr id="6" name="Oval 5">
            <a:extLst>
              <a:ext uri="{FF2B5EF4-FFF2-40B4-BE49-F238E27FC236}">
                <a16:creationId xmlns:a16="http://schemas.microsoft.com/office/drawing/2014/main" id="{2B5BDFEE-837C-065B-0A63-13443BFB83F6}"/>
              </a:ext>
            </a:extLst>
          </p:cNvPr>
          <p:cNvSpPr/>
          <p:nvPr/>
        </p:nvSpPr>
        <p:spPr>
          <a:xfrm>
            <a:off x="6761739" y="305019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8" name="Oval 7">
            <a:extLst>
              <a:ext uri="{FF2B5EF4-FFF2-40B4-BE49-F238E27FC236}">
                <a16:creationId xmlns:a16="http://schemas.microsoft.com/office/drawing/2014/main" id="{AF6A8E2E-A189-9334-F21C-A4D97ADF56BD}"/>
              </a:ext>
            </a:extLst>
          </p:cNvPr>
          <p:cNvSpPr/>
          <p:nvPr/>
        </p:nvSpPr>
        <p:spPr>
          <a:xfrm>
            <a:off x="4967339" y="305019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25</a:t>
            </a:r>
          </a:p>
        </p:txBody>
      </p:sp>
      <p:sp>
        <p:nvSpPr>
          <p:cNvPr id="10" name="Oval 9">
            <a:extLst>
              <a:ext uri="{FF2B5EF4-FFF2-40B4-BE49-F238E27FC236}">
                <a16:creationId xmlns:a16="http://schemas.microsoft.com/office/drawing/2014/main" id="{582C7C1D-DFA9-053E-F26F-B425B68455BD}"/>
              </a:ext>
            </a:extLst>
          </p:cNvPr>
          <p:cNvSpPr/>
          <p:nvPr/>
        </p:nvSpPr>
        <p:spPr>
          <a:xfrm>
            <a:off x="4070139" y="305019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64</a:t>
            </a:r>
          </a:p>
        </p:txBody>
      </p:sp>
      <p:sp>
        <p:nvSpPr>
          <p:cNvPr id="11" name="TextBox 10">
            <a:extLst>
              <a:ext uri="{FF2B5EF4-FFF2-40B4-BE49-F238E27FC236}">
                <a16:creationId xmlns:a16="http://schemas.microsoft.com/office/drawing/2014/main" id="{2E40D2CA-16AC-1088-1B9F-5D26C8BEEB75}"/>
              </a:ext>
            </a:extLst>
          </p:cNvPr>
          <p:cNvSpPr txBox="1"/>
          <p:nvPr/>
        </p:nvSpPr>
        <p:spPr>
          <a:xfrm>
            <a:off x="-23292" y="5842337"/>
            <a:ext cx="838723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Find the lowest value</a:t>
            </a:r>
          </a:p>
        </p:txBody>
      </p:sp>
      <p:sp>
        <p:nvSpPr>
          <p:cNvPr id="12" name="Oval 11">
            <a:extLst>
              <a:ext uri="{FF2B5EF4-FFF2-40B4-BE49-F238E27FC236}">
                <a16:creationId xmlns:a16="http://schemas.microsoft.com/office/drawing/2014/main" id="{CE45F59D-C643-6E5C-D52F-8D6686B6DEA4}"/>
              </a:ext>
            </a:extLst>
          </p:cNvPr>
          <p:cNvSpPr/>
          <p:nvPr/>
        </p:nvSpPr>
        <p:spPr>
          <a:xfrm>
            <a:off x="7658939" y="2671396"/>
            <a:ext cx="757604" cy="757604"/>
          </a:xfrm>
          <a:prstGeom prst="ellipse">
            <a:avLst/>
          </a:prstGeom>
          <a:gradFill>
            <a:gsLst>
              <a:gs pos="0">
                <a:srgbClr val="FCEAFF"/>
              </a:gs>
              <a:gs pos="55000">
                <a:srgbClr val="574796"/>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11</a:t>
            </a:r>
          </a:p>
        </p:txBody>
      </p:sp>
    </p:spTree>
    <p:extLst>
      <p:ext uri="{BB962C8B-B14F-4D97-AF65-F5344CB8AC3E}">
        <p14:creationId xmlns:p14="http://schemas.microsoft.com/office/powerpoint/2010/main" val="30994110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51F0226-25DC-441A-D2FE-A4F6D0AC4A4B}"/>
              </a:ext>
            </a:extLst>
          </p:cNvPr>
          <p:cNvSpPr txBox="1"/>
          <p:nvPr/>
        </p:nvSpPr>
        <p:spPr>
          <a:xfrm>
            <a:off x="3631889" y="203991"/>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5" name="Oval 4">
            <a:extLst>
              <a:ext uri="{FF2B5EF4-FFF2-40B4-BE49-F238E27FC236}">
                <a16:creationId xmlns:a16="http://schemas.microsoft.com/office/drawing/2014/main" id="{8421F7B4-69A0-8316-088F-1A81BD6E982F}"/>
              </a:ext>
            </a:extLst>
          </p:cNvPr>
          <p:cNvSpPr/>
          <p:nvPr/>
        </p:nvSpPr>
        <p:spPr>
          <a:xfrm>
            <a:off x="5864539" y="305019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12</a:t>
            </a:r>
          </a:p>
        </p:txBody>
      </p:sp>
      <p:sp>
        <p:nvSpPr>
          <p:cNvPr id="6" name="Oval 5">
            <a:extLst>
              <a:ext uri="{FF2B5EF4-FFF2-40B4-BE49-F238E27FC236}">
                <a16:creationId xmlns:a16="http://schemas.microsoft.com/office/drawing/2014/main" id="{2B5BDFEE-837C-065B-0A63-13443BFB83F6}"/>
              </a:ext>
            </a:extLst>
          </p:cNvPr>
          <p:cNvSpPr/>
          <p:nvPr/>
        </p:nvSpPr>
        <p:spPr>
          <a:xfrm>
            <a:off x="6761739" y="305019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8" name="Oval 7">
            <a:extLst>
              <a:ext uri="{FF2B5EF4-FFF2-40B4-BE49-F238E27FC236}">
                <a16:creationId xmlns:a16="http://schemas.microsoft.com/office/drawing/2014/main" id="{AF6A8E2E-A189-9334-F21C-A4D97ADF56BD}"/>
              </a:ext>
            </a:extLst>
          </p:cNvPr>
          <p:cNvSpPr/>
          <p:nvPr/>
        </p:nvSpPr>
        <p:spPr>
          <a:xfrm>
            <a:off x="4967339" y="305019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25</a:t>
            </a:r>
          </a:p>
        </p:txBody>
      </p:sp>
      <p:sp>
        <p:nvSpPr>
          <p:cNvPr id="9" name="Oval 8">
            <a:extLst>
              <a:ext uri="{FF2B5EF4-FFF2-40B4-BE49-F238E27FC236}">
                <a16:creationId xmlns:a16="http://schemas.microsoft.com/office/drawing/2014/main" id="{C9969212-E868-8388-C0FB-52838634E2B1}"/>
              </a:ext>
            </a:extLst>
          </p:cNvPr>
          <p:cNvSpPr/>
          <p:nvPr/>
        </p:nvSpPr>
        <p:spPr>
          <a:xfrm>
            <a:off x="7658939" y="2671396"/>
            <a:ext cx="757604" cy="757604"/>
          </a:xfrm>
          <a:prstGeom prst="ellipse">
            <a:avLst/>
          </a:prstGeom>
          <a:gradFill>
            <a:gsLst>
              <a:gs pos="0">
                <a:srgbClr val="FCEAFF"/>
              </a:gs>
              <a:gs pos="55000">
                <a:srgbClr val="574796"/>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11</a:t>
            </a:r>
          </a:p>
        </p:txBody>
      </p:sp>
      <p:sp>
        <p:nvSpPr>
          <p:cNvPr id="10" name="Oval 9">
            <a:extLst>
              <a:ext uri="{FF2B5EF4-FFF2-40B4-BE49-F238E27FC236}">
                <a16:creationId xmlns:a16="http://schemas.microsoft.com/office/drawing/2014/main" id="{582C7C1D-DFA9-053E-F26F-B425B68455BD}"/>
              </a:ext>
            </a:extLst>
          </p:cNvPr>
          <p:cNvSpPr/>
          <p:nvPr/>
        </p:nvSpPr>
        <p:spPr>
          <a:xfrm>
            <a:off x="4070139" y="2671396"/>
            <a:ext cx="757604" cy="757604"/>
          </a:xfrm>
          <a:prstGeom prst="ellipse">
            <a:avLst/>
          </a:prstGeom>
          <a:gradFill>
            <a:gsLst>
              <a:gs pos="0">
                <a:srgbClr val="FCEAFF"/>
              </a:gs>
              <a:gs pos="55000">
                <a:srgbClr val="574796"/>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64</a:t>
            </a:r>
          </a:p>
        </p:txBody>
      </p:sp>
      <p:sp>
        <p:nvSpPr>
          <p:cNvPr id="11" name="TextBox 10">
            <a:extLst>
              <a:ext uri="{FF2B5EF4-FFF2-40B4-BE49-F238E27FC236}">
                <a16:creationId xmlns:a16="http://schemas.microsoft.com/office/drawing/2014/main" id="{2E40D2CA-16AC-1088-1B9F-5D26C8BEEB75}"/>
              </a:ext>
            </a:extLst>
          </p:cNvPr>
          <p:cNvSpPr txBox="1"/>
          <p:nvPr/>
        </p:nvSpPr>
        <p:spPr>
          <a:xfrm>
            <a:off x="0" y="5931237"/>
            <a:ext cx="1068754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Swap with the first position</a:t>
            </a:r>
          </a:p>
        </p:txBody>
      </p:sp>
    </p:spTree>
    <p:extLst>
      <p:ext uri="{BB962C8B-B14F-4D97-AF65-F5344CB8AC3E}">
        <p14:creationId xmlns:p14="http://schemas.microsoft.com/office/powerpoint/2010/main" val="32698521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51F0226-25DC-441A-D2FE-A4F6D0AC4A4B}"/>
              </a:ext>
            </a:extLst>
          </p:cNvPr>
          <p:cNvSpPr txBox="1"/>
          <p:nvPr/>
        </p:nvSpPr>
        <p:spPr>
          <a:xfrm>
            <a:off x="3631889" y="203991"/>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5" name="Oval 4">
            <a:extLst>
              <a:ext uri="{FF2B5EF4-FFF2-40B4-BE49-F238E27FC236}">
                <a16:creationId xmlns:a16="http://schemas.microsoft.com/office/drawing/2014/main" id="{8421F7B4-69A0-8316-088F-1A81BD6E982F}"/>
              </a:ext>
            </a:extLst>
          </p:cNvPr>
          <p:cNvSpPr/>
          <p:nvPr/>
        </p:nvSpPr>
        <p:spPr>
          <a:xfrm>
            <a:off x="5864539" y="305019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12</a:t>
            </a:r>
          </a:p>
        </p:txBody>
      </p:sp>
      <p:sp>
        <p:nvSpPr>
          <p:cNvPr id="6" name="Oval 5">
            <a:extLst>
              <a:ext uri="{FF2B5EF4-FFF2-40B4-BE49-F238E27FC236}">
                <a16:creationId xmlns:a16="http://schemas.microsoft.com/office/drawing/2014/main" id="{2B5BDFEE-837C-065B-0A63-13443BFB83F6}"/>
              </a:ext>
            </a:extLst>
          </p:cNvPr>
          <p:cNvSpPr/>
          <p:nvPr/>
        </p:nvSpPr>
        <p:spPr>
          <a:xfrm>
            <a:off x="6761739" y="305019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8" name="Oval 7">
            <a:extLst>
              <a:ext uri="{FF2B5EF4-FFF2-40B4-BE49-F238E27FC236}">
                <a16:creationId xmlns:a16="http://schemas.microsoft.com/office/drawing/2014/main" id="{AF6A8E2E-A189-9334-F21C-A4D97ADF56BD}"/>
              </a:ext>
            </a:extLst>
          </p:cNvPr>
          <p:cNvSpPr/>
          <p:nvPr/>
        </p:nvSpPr>
        <p:spPr>
          <a:xfrm>
            <a:off x="4967339" y="305019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25</a:t>
            </a:r>
          </a:p>
        </p:txBody>
      </p:sp>
      <p:sp>
        <p:nvSpPr>
          <p:cNvPr id="9" name="Oval 8">
            <a:extLst>
              <a:ext uri="{FF2B5EF4-FFF2-40B4-BE49-F238E27FC236}">
                <a16:creationId xmlns:a16="http://schemas.microsoft.com/office/drawing/2014/main" id="{C9969212-E868-8388-C0FB-52838634E2B1}"/>
              </a:ext>
            </a:extLst>
          </p:cNvPr>
          <p:cNvSpPr/>
          <p:nvPr/>
        </p:nvSpPr>
        <p:spPr>
          <a:xfrm>
            <a:off x="4070139" y="3050198"/>
            <a:ext cx="757604" cy="757604"/>
          </a:xfrm>
          <a:prstGeom prst="ellipse">
            <a:avLst/>
          </a:prstGeom>
          <a:gradFill>
            <a:gsLst>
              <a:gs pos="0">
                <a:srgbClr val="92D050"/>
              </a:gs>
              <a:gs pos="57000">
                <a:srgbClr val="179842"/>
              </a:gs>
              <a:gs pos="100000">
                <a:srgbClr val="008E40"/>
              </a:gs>
            </a:gsLst>
            <a:lin ang="2700000" scaled="1"/>
          </a:gradFill>
          <a:ln>
            <a:noFill/>
          </a:ln>
          <a:effectLst>
            <a:glow rad="241300">
              <a:srgbClr val="00B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11</a:t>
            </a:r>
          </a:p>
        </p:txBody>
      </p:sp>
      <p:sp>
        <p:nvSpPr>
          <p:cNvPr id="10" name="Oval 9">
            <a:extLst>
              <a:ext uri="{FF2B5EF4-FFF2-40B4-BE49-F238E27FC236}">
                <a16:creationId xmlns:a16="http://schemas.microsoft.com/office/drawing/2014/main" id="{582C7C1D-DFA9-053E-F26F-B425B68455BD}"/>
              </a:ext>
            </a:extLst>
          </p:cNvPr>
          <p:cNvSpPr/>
          <p:nvPr/>
        </p:nvSpPr>
        <p:spPr>
          <a:xfrm>
            <a:off x="7658939" y="3050198"/>
            <a:ext cx="757604" cy="757604"/>
          </a:xfrm>
          <a:prstGeom prst="ellipse">
            <a:avLst/>
          </a:prstGeom>
          <a:gradFill>
            <a:gsLst>
              <a:gs pos="0">
                <a:srgbClr val="FF2A5F"/>
              </a:gs>
              <a:gs pos="100000">
                <a:srgbClr val="FE5141"/>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64</a:t>
            </a:r>
          </a:p>
        </p:txBody>
      </p:sp>
      <p:sp>
        <p:nvSpPr>
          <p:cNvPr id="11" name="TextBox 10">
            <a:extLst>
              <a:ext uri="{FF2B5EF4-FFF2-40B4-BE49-F238E27FC236}">
                <a16:creationId xmlns:a16="http://schemas.microsoft.com/office/drawing/2014/main" id="{2E40D2CA-16AC-1088-1B9F-5D26C8BEEB75}"/>
              </a:ext>
            </a:extLst>
          </p:cNvPr>
          <p:cNvSpPr txBox="1"/>
          <p:nvPr/>
        </p:nvSpPr>
        <p:spPr>
          <a:xfrm>
            <a:off x="0" y="5931237"/>
            <a:ext cx="1068754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Swap with the first position</a:t>
            </a:r>
          </a:p>
        </p:txBody>
      </p:sp>
    </p:spTree>
    <p:extLst>
      <p:ext uri="{BB962C8B-B14F-4D97-AF65-F5344CB8AC3E}">
        <p14:creationId xmlns:p14="http://schemas.microsoft.com/office/powerpoint/2010/main" val="31191040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51F0226-25DC-441A-D2FE-A4F6D0AC4A4B}"/>
              </a:ext>
            </a:extLst>
          </p:cNvPr>
          <p:cNvSpPr txBox="1"/>
          <p:nvPr/>
        </p:nvSpPr>
        <p:spPr>
          <a:xfrm>
            <a:off x="3631889" y="203991"/>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5" name="Oval 4">
            <a:extLst>
              <a:ext uri="{FF2B5EF4-FFF2-40B4-BE49-F238E27FC236}">
                <a16:creationId xmlns:a16="http://schemas.microsoft.com/office/drawing/2014/main" id="{8421F7B4-69A0-8316-088F-1A81BD6E982F}"/>
              </a:ext>
            </a:extLst>
          </p:cNvPr>
          <p:cNvSpPr/>
          <p:nvPr/>
        </p:nvSpPr>
        <p:spPr>
          <a:xfrm>
            <a:off x="5864539" y="2665232"/>
            <a:ext cx="757604" cy="757604"/>
          </a:xfrm>
          <a:prstGeom prst="ellipse">
            <a:avLst/>
          </a:prstGeom>
          <a:gradFill>
            <a:gsLst>
              <a:gs pos="0">
                <a:srgbClr val="FCEAFF"/>
              </a:gs>
              <a:gs pos="58000">
                <a:srgbClr val="5B4B98"/>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12</a:t>
            </a:r>
          </a:p>
        </p:txBody>
      </p:sp>
      <p:sp>
        <p:nvSpPr>
          <p:cNvPr id="6" name="Oval 5">
            <a:extLst>
              <a:ext uri="{FF2B5EF4-FFF2-40B4-BE49-F238E27FC236}">
                <a16:creationId xmlns:a16="http://schemas.microsoft.com/office/drawing/2014/main" id="{2B5BDFEE-837C-065B-0A63-13443BFB83F6}"/>
              </a:ext>
            </a:extLst>
          </p:cNvPr>
          <p:cNvSpPr/>
          <p:nvPr/>
        </p:nvSpPr>
        <p:spPr>
          <a:xfrm>
            <a:off x="6761739" y="305019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8" name="Oval 7">
            <a:extLst>
              <a:ext uri="{FF2B5EF4-FFF2-40B4-BE49-F238E27FC236}">
                <a16:creationId xmlns:a16="http://schemas.microsoft.com/office/drawing/2014/main" id="{AF6A8E2E-A189-9334-F21C-A4D97ADF56BD}"/>
              </a:ext>
            </a:extLst>
          </p:cNvPr>
          <p:cNvSpPr/>
          <p:nvPr/>
        </p:nvSpPr>
        <p:spPr>
          <a:xfrm>
            <a:off x="4967339" y="305019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25</a:t>
            </a:r>
          </a:p>
        </p:txBody>
      </p:sp>
      <p:sp>
        <p:nvSpPr>
          <p:cNvPr id="9" name="Oval 8">
            <a:extLst>
              <a:ext uri="{FF2B5EF4-FFF2-40B4-BE49-F238E27FC236}">
                <a16:creationId xmlns:a16="http://schemas.microsoft.com/office/drawing/2014/main" id="{C9969212-E868-8388-C0FB-52838634E2B1}"/>
              </a:ext>
            </a:extLst>
          </p:cNvPr>
          <p:cNvSpPr/>
          <p:nvPr/>
        </p:nvSpPr>
        <p:spPr>
          <a:xfrm>
            <a:off x="4070139" y="3050198"/>
            <a:ext cx="757604" cy="757604"/>
          </a:xfrm>
          <a:prstGeom prst="ellipse">
            <a:avLst/>
          </a:prstGeom>
          <a:gradFill>
            <a:gsLst>
              <a:gs pos="0">
                <a:srgbClr val="92D050"/>
              </a:gs>
              <a:gs pos="57000">
                <a:srgbClr val="179842"/>
              </a:gs>
              <a:gs pos="100000">
                <a:srgbClr val="008E40"/>
              </a:gs>
            </a:gsLst>
            <a:lin ang="2700000" scaled="1"/>
          </a:gradFill>
          <a:ln>
            <a:noFill/>
          </a:ln>
          <a:effectLst>
            <a:glow rad="241300">
              <a:srgbClr val="00B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11</a:t>
            </a:r>
          </a:p>
        </p:txBody>
      </p:sp>
      <p:sp>
        <p:nvSpPr>
          <p:cNvPr id="10" name="Oval 9">
            <a:extLst>
              <a:ext uri="{FF2B5EF4-FFF2-40B4-BE49-F238E27FC236}">
                <a16:creationId xmlns:a16="http://schemas.microsoft.com/office/drawing/2014/main" id="{582C7C1D-DFA9-053E-F26F-B425B68455BD}"/>
              </a:ext>
            </a:extLst>
          </p:cNvPr>
          <p:cNvSpPr/>
          <p:nvPr/>
        </p:nvSpPr>
        <p:spPr>
          <a:xfrm>
            <a:off x="7658939" y="3050198"/>
            <a:ext cx="757604" cy="757604"/>
          </a:xfrm>
          <a:prstGeom prst="ellipse">
            <a:avLst/>
          </a:prstGeom>
          <a:gradFill>
            <a:gsLst>
              <a:gs pos="0">
                <a:srgbClr val="FF2A5F"/>
              </a:gs>
              <a:gs pos="100000">
                <a:srgbClr val="FE5141"/>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64</a:t>
            </a:r>
          </a:p>
        </p:txBody>
      </p:sp>
      <p:sp>
        <p:nvSpPr>
          <p:cNvPr id="11" name="TextBox 10">
            <a:extLst>
              <a:ext uri="{FF2B5EF4-FFF2-40B4-BE49-F238E27FC236}">
                <a16:creationId xmlns:a16="http://schemas.microsoft.com/office/drawing/2014/main" id="{2E40D2CA-16AC-1088-1B9F-5D26C8BEEB75}"/>
              </a:ext>
            </a:extLst>
          </p:cNvPr>
          <p:cNvSpPr txBox="1"/>
          <p:nvPr/>
        </p:nvSpPr>
        <p:spPr>
          <a:xfrm>
            <a:off x="0" y="5842337"/>
            <a:ext cx="838723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Find the lowest value</a:t>
            </a:r>
          </a:p>
        </p:txBody>
      </p:sp>
    </p:spTree>
    <p:extLst>
      <p:ext uri="{BB962C8B-B14F-4D97-AF65-F5344CB8AC3E}">
        <p14:creationId xmlns:p14="http://schemas.microsoft.com/office/powerpoint/2010/main" val="32311122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51F0226-25DC-441A-D2FE-A4F6D0AC4A4B}"/>
              </a:ext>
            </a:extLst>
          </p:cNvPr>
          <p:cNvSpPr txBox="1"/>
          <p:nvPr/>
        </p:nvSpPr>
        <p:spPr>
          <a:xfrm>
            <a:off x="3631889" y="203991"/>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5" name="Oval 4">
            <a:extLst>
              <a:ext uri="{FF2B5EF4-FFF2-40B4-BE49-F238E27FC236}">
                <a16:creationId xmlns:a16="http://schemas.microsoft.com/office/drawing/2014/main" id="{8421F7B4-69A0-8316-088F-1A81BD6E982F}"/>
              </a:ext>
            </a:extLst>
          </p:cNvPr>
          <p:cNvSpPr/>
          <p:nvPr/>
        </p:nvSpPr>
        <p:spPr>
          <a:xfrm>
            <a:off x="5864539" y="2665232"/>
            <a:ext cx="757604" cy="757604"/>
          </a:xfrm>
          <a:prstGeom prst="ellipse">
            <a:avLst/>
          </a:prstGeom>
          <a:gradFill>
            <a:gsLst>
              <a:gs pos="0">
                <a:srgbClr val="FCEAFF"/>
              </a:gs>
              <a:gs pos="58000">
                <a:srgbClr val="5B4B98"/>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12</a:t>
            </a:r>
          </a:p>
        </p:txBody>
      </p:sp>
      <p:sp>
        <p:nvSpPr>
          <p:cNvPr id="6" name="Oval 5">
            <a:extLst>
              <a:ext uri="{FF2B5EF4-FFF2-40B4-BE49-F238E27FC236}">
                <a16:creationId xmlns:a16="http://schemas.microsoft.com/office/drawing/2014/main" id="{2B5BDFEE-837C-065B-0A63-13443BFB83F6}"/>
              </a:ext>
            </a:extLst>
          </p:cNvPr>
          <p:cNvSpPr/>
          <p:nvPr/>
        </p:nvSpPr>
        <p:spPr>
          <a:xfrm>
            <a:off x="6761739" y="305019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8" name="Oval 7">
            <a:extLst>
              <a:ext uri="{FF2B5EF4-FFF2-40B4-BE49-F238E27FC236}">
                <a16:creationId xmlns:a16="http://schemas.microsoft.com/office/drawing/2014/main" id="{AF6A8E2E-A189-9334-F21C-A4D97ADF56BD}"/>
              </a:ext>
            </a:extLst>
          </p:cNvPr>
          <p:cNvSpPr/>
          <p:nvPr/>
        </p:nvSpPr>
        <p:spPr>
          <a:xfrm>
            <a:off x="4967339" y="2665232"/>
            <a:ext cx="757604" cy="757604"/>
          </a:xfrm>
          <a:prstGeom prst="ellipse">
            <a:avLst/>
          </a:prstGeom>
          <a:gradFill>
            <a:gsLst>
              <a:gs pos="0">
                <a:srgbClr val="FCEAFF"/>
              </a:gs>
              <a:gs pos="59000">
                <a:srgbClr val="4C3C8F"/>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25</a:t>
            </a:r>
          </a:p>
        </p:txBody>
      </p:sp>
      <p:sp>
        <p:nvSpPr>
          <p:cNvPr id="9" name="Oval 8">
            <a:extLst>
              <a:ext uri="{FF2B5EF4-FFF2-40B4-BE49-F238E27FC236}">
                <a16:creationId xmlns:a16="http://schemas.microsoft.com/office/drawing/2014/main" id="{C9969212-E868-8388-C0FB-52838634E2B1}"/>
              </a:ext>
            </a:extLst>
          </p:cNvPr>
          <p:cNvSpPr/>
          <p:nvPr/>
        </p:nvSpPr>
        <p:spPr>
          <a:xfrm>
            <a:off x="4070139" y="3050198"/>
            <a:ext cx="757604" cy="757604"/>
          </a:xfrm>
          <a:prstGeom prst="ellipse">
            <a:avLst/>
          </a:prstGeom>
          <a:gradFill>
            <a:gsLst>
              <a:gs pos="0">
                <a:srgbClr val="92D050"/>
              </a:gs>
              <a:gs pos="57000">
                <a:srgbClr val="179842"/>
              </a:gs>
              <a:gs pos="100000">
                <a:srgbClr val="008E40"/>
              </a:gs>
            </a:gsLst>
            <a:lin ang="2700000" scaled="1"/>
          </a:gradFill>
          <a:ln>
            <a:noFill/>
          </a:ln>
          <a:effectLst>
            <a:glow rad="241300">
              <a:srgbClr val="00B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11</a:t>
            </a:r>
          </a:p>
        </p:txBody>
      </p:sp>
      <p:sp>
        <p:nvSpPr>
          <p:cNvPr id="10" name="Oval 9">
            <a:extLst>
              <a:ext uri="{FF2B5EF4-FFF2-40B4-BE49-F238E27FC236}">
                <a16:creationId xmlns:a16="http://schemas.microsoft.com/office/drawing/2014/main" id="{582C7C1D-DFA9-053E-F26F-B425B68455BD}"/>
              </a:ext>
            </a:extLst>
          </p:cNvPr>
          <p:cNvSpPr/>
          <p:nvPr/>
        </p:nvSpPr>
        <p:spPr>
          <a:xfrm>
            <a:off x="7658939" y="3050198"/>
            <a:ext cx="757604" cy="757604"/>
          </a:xfrm>
          <a:prstGeom prst="ellipse">
            <a:avLst/>
          </a:prstGeom>
          <a:gradFill>
            <a:gsLst>
              <a:gs pos="0">
                <a:srgbClr val="FF2A5F"/>
              </a:gs>
              <a:gs pos="100000">
                <a:srgbClr val="FE5141"/>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64</a:t>
            </a:r>
          </a:p>
        </p:txBody>
      </p:sp>
      <p:sp>
        <p:nvSpPr>
          <p:cNvPr id="11" name="TextBox 10">
            <a:extLst>
              <a:ext uri="{FF2B5EF4-FFF2-40B4-BE49-F238E27FC236}">
                <a16:creationId xmlns:a16="http://schemas.microsoft.com/office/drawing/2014/main" id="{2E40D2CA-16AC-1088-1B9F-5D26C8BEEB75}"/>
              </a:ext>
            </a:extLst>
          </p:cNvPr>
          <p:cNvSpPr txBox="1"/>
          <p:nvPr/>
        </p:nvSpPr>
        <p:spPr>
          <a:xfrm>
            <a:off x="0" y="5842337"/>
            <a:ext cx="12056507"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Swap with the second position</a:t>
            </a:r>
          </a:p>
        </p:txBody>
      </p:sp>
    </p:spTree>
    <p:extLst>
      <p:ext uri="{BB962C8B-B14F-4D97-AF65-F5344CB8AC3E}">
        <p14:creationId xmlns:p14="http://schemas.microsoft.com/office/powerpoint/2010/main" val="8412844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51F0226-25DC-441A-D2FE-A4F6D0AC4A4B}"/>
              </a:ext>
            </a:extLst>
          </p:cNvPr>
          <p:cNvSpPr txBox="1"/>
          <p:nvPr/>
        </p:nvSpPr>
        <p:spPr>
          <a:xfrm>
            <a:off x="3631889" y="203991"/>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5" name="Oval 4">
            <a:extLst>
              <a:ext uri="{FF2B5EF4-FFF2-40B4-BE49-F238E27FC236}">
                <a16:creationId xmlns:a16="http://schemas.microsoft.com/office/drawing/2014/main" id="{8421F7B4-69A0-8316-088F-1A81BD6E982F}"/>
              </a:ext>
            </a:extLst>
          </p:cNvPr>
          <p:cNvSpPr/>
          <p:nvPr/>
        </p:nvSpPr>
        <p:spPr>
          <a:xfrm>
            <a:off x="4967339" y="3044034"/>
            <a:ext cx="757604" cy="757604"/>
          </a:xfrm>
          <a:prstGeom prst="ellipse">
            <a:avLst/>
          </a:prstGeom>
          <a:gradFill>
            <a:gsLst>
              <a:gs pos="56000">
                <a:srgbClr val="2BA145"/>
              </a:gs>
              <a:gs pos="0">
                <a:srgbClr val="92D050"/>
              </a:gs>
              <a:gs pos="100000">
                <a:srgbClr val="008E40"/>
              </a:gs>
            </a:gsLst>
            <a:lin ang="2700000" scaled="1"/>
          </a:gradFill>
          <a:ln>
            <a:noFill/>
          </a:ln>
          <a:effectLst>
            <a:glow rad="241300">
              <a:srgbClr val="92D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12</a:t>
            </a:r>
          </a:p>
        </p:txBody>
      </p:sp>
      <p:sp>
        <p:nvSpPr>
          <p:cNvPr id="6" name="Oval 5">
            <a:extLst>
              <a:ext uri="{FF2B5EF4-FFF2-40B4-BE49-F238E27FC236}">
                <a16:creationId xmlns:a16="http://schemas.microsoft.com/office/drawing/2014/main" id="{2B5BDFEE-837C-065B-0A63-13443BFB83F6}"/>
              </a:ext>
            </a:extLst>
          </p:cNvPr>
          <p:cNvSpPr/>
          <p:nvPr/>
        </p:nvSpPr>
        <p:spPr>
          <a:xfrm>
            <a:off x="6761739" y="3050198"/>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8" name="Oval 7">
            <a:extLst>
              <a:ext uri="{FF2B5EF4-FFF2-40B4-BE49-F238E27FC236}">
                <a16:creationId xmlns:a16="http://schemas.microsoft.com/office/drawing/2014/main" id="{AF6A8E2E-A189-9334-F21C-A4D97ADF56BD}"/>
              </a:ext>
            </a:extLst>
          </p:cNvPr>
          <p:cNvSpPr/>
          <p:nvPr/>
        </p:nvSpPr>
        <p:spPr>
          <a:xfrm>
            <a:off x="5864539" y="3044034"/>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25</a:t>
            </a:r>
          </a:p>
        </p:txBody>
      </p:sp>
      <p:sp>
        <p:nvSpPr>
          <p:cNvPr id="9" name="Oval 8">
            <a:extLst>
              <a:ext uri="{FF2B5EF4-FFF2-40B4-BE49-F238E27FC236}">
                <a16:creationId xmlns:a16="http://schemas.microsoft.com/office/drawing/2014/main" id="{C9969212-E868-8388-C0FB-52838634E2B1}"/>
              </a:ext>
            </a:extLst>
          </p:cNvPr>
          <p:cNvSpPr/>
          <p:nvPr/>
        </p:nvSpPr>
        <p:spPr>
          <a:xfrm>
            <a:off x="4070139" y="3050198"/>
            <a:ext cx="757604" cy="757604"/>
          </a:xfrm>
          <a:prstGeom prst="ellipse">
            <a:avLst/>
          </a:prstGeom>
          <a:gradFill>
            <a:gsLst>
              <a:gs pos="0">
                <a:srgbClr val="92D050"/>
              </a:gs>
              <a:gs pos="57000">
                <a:srgbClr val="179842"/>
              </a:gs>
              <a:gs pos="100000">
                <a:srgbClr val="008E40"/>
              </a:gs>
            </a:gsLst>
            <a:lin ang="2700000" scaled="1"/>
          </a:gradFill>
          <a:ln>
            <a:noFill/>
          </a:ln>
          <a:effectLst>
            <a:glow rad="241300">
              <a:srgbClr val="00B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11</a:t>
            </a:r>
          </a:p>
        </p:txBody>
      </p:sp>
      <p:sp>
        <p:nvSpPr>
          <p:cNvPr id="10" name="Oval 9">
            <a:extLst>
              <a:ext uri="{FF2B5EF4-FFF2-40B4-BE49-F238E27FC236}">
                <a16:creationId xmlns:a16="http://schemas.microsoft.com/office/drawing/2014/main" id="{582C7C1D-DFA9-053E-F26F-B425B68455BD}"/>
              </a:ext>
            </a:extLst>
          </p:cNvPr>
          <p:cNvSpPr/>
          <p:nvPr/>
        </p:nvSpPr>
        <p:spPr>
          <a:xfrm>
            <a:off x="7658939" y="3050198"/>
            <a:ext cx="757604" cy="757604"/>
          </a:xfrm>
          <a:prstGeom prst="ellipse">
            <a:avLst/>
          </a:prstGeom>
          <a:gradFill>
            <a:gsLst>
              <a:gs pos="0">
                <a:srgbClr val="FF2A5F"/>
              </a:gs>
              <a:gs pos="100000">
                <a:srgbClr val="FE5141"/>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64</a:t>
            </a:r>
          </a:p>
        </p:txBody>
      </p:sp>
      <p:sp>
        <p:nvSpPr>
          <p:cNvPr id="11" name="TextBox 10">
            <a:extLst>
              <a:ext uri="{FF2B5EF4-FFF2-40B4-BE49-F238E27FC236}">
                <a16:creationId xmlns:a16="http://schemas.microsoft.com/office/drawing/2014/main" id="{2E40D2CA-16AC-1088-1B9F-5D26C8BEEB75}"/>
              </a:ext>
            </a:extLst>
          </p:cNvPr>
          <p:cNvSpPr txBox="1"/>
          <p:nvPr/>
        </p:nvSpPr>
        <p:spPr>
          <a:xfrm>
            <a:off x="0" y="5842337"/>
            <a:ext cx="12056507"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Swap with the second position</a:t>
            </a:r>
          </a:p>
        </p:txBody>
      </p:sp>
    </p:spTree>
    <p:extLst>
      <p:ext uri="{BB962C8B-B14F-4D97-AF65-F5344CB8AC3E}">
        <p14:creationId xmlns:p14="http://schemas.microsoft.com/office/powerpoint/2010/main" val="1772485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51F0226-25DC-441A-D2FE-A4F6D0AC4A4B}"/>
              </a:ext>
            </a:extLst>
          </p:cNvPr>
          <p:cNvSpPr txBox="1"/>
          <p:nvPr/>
        </p:nvSpPr>
        <p:spPr>
          <a:xfrm>
            <a:off x="3631889" y="203991"/>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5" name="Oval 4">
            <a:extLst>
              <a:ext uri="{FF2B5EF4-FFF2-40B4-BE49-F238E27FC236}">
                <a16:creationId xmlns:a16="http://schemas.microsoft.com/office/drawing/2014/main" id="{8421F7B4-69A0-8316-088F-1A81BD6E982F}"/>
              </a:ext>
            </a:extLst>
          </p:cNvPr>
          <p:cNvSpPr/>
          <p:nvPr/>
        </p:nvSpPr>
        <p:spPr>
          <a:xfrm>
            <a:off x="4967339" y="3044034"/>
            <a:ext cx="757604" cy="757604"/>
          </a:xfrm>
          <a:prstGeom prst="ellipse">
            <a:avLst/>
          </a:prstGeom>
          <a:gradFill>
            <a:gsLst>
              <a:gs pos="56000">
                <a:srgbClr val="2BA145"/>
              </a:gs>
              <a:gs pos="0">
                <a:srgbClr val="92D050"/>
              </a:gs>
              <a:gs pos="100000">
                <a:srgbClr val="008E40"/>
              </a:gs>
            </a:gsLst>
            <a:lin ang="2700000" scaled="1"/>
          </a:gradFill>
          <a:ln>
            <a:noFill/>
          </a:ln>
          <a:effectLst>
            <a:glow rad="241300">
              <a:srgbClr val="92D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12</a:t>
            </a:r>
          </a:p>
        </p:txBody>
      </p:sp>
      <p:sp>
        <p:nvSpPr>
          <p:cNvPr id="6" name="Oval 5">
            <a:extLst>
              <a:ext uri="{FF2B5EF4-FFF2-40B4-BE49-F238E27FC236}">
                <a16:creationId xmlns:a16="http://schemas.microsoft.com/office/drawing/2014/main" id="{2B5BDFEE-837C-065B-0A63-13443BFB83F6}"/>
              </a:ext>
            </a:extLst>
          </p:cNvPr>
          <p:cNvSpPr/>
          <p:nvPr/>
        </p:nvSpPr>
        <p:spPr>
          <a:xfrm>
            <a:off x="6761739" y="2665232"/>
            <a:ext cx="757604" cy="757604"/>
          </a:xfrm>
          <a:prstGeom prst="ellipse">
            <a:avLst/>
          </a:prstGeom>
          <a:gradFill>
            <a:gsLst>
              <a:gs pos="0">
                <a:srgbClr val="FCEAFF"/>
              </a:gs>
              <a:gs pos="59000">
                <a:srgbClr val="413188"/>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8" name="Oval 7">
            <a:extLst>
              <a:ext uri="{FF2B5EF4-FFF2-40B4-BE49-F238E27FC236}">
                <a16:creationId xmlns:a16="http://schemas.microsoft.com/office/drawing/2014/main" id="{AF6A8E2E-A189-9334-F21C-A4D97ADF56BD}"/>
              </a:ext>
            </a:extLst>
          </p:cNvPr>
          <p:cNvSpPr/>
          <p:nvPr/>
        </p:nvSpPr>
        <p:spPr>
          <a:xfrm>
            <a:off x="5864539" y="3044034"/>
            <a:ext cx="757604" cy="757604"/>
          </a:xfrm>
          <a:prstGeom prst="ellipse">
            <a:avLst/>
          </a:prstGeom>
          <a:gradFill>
            <a:gsLst>
              <a:gs pos="0">
                <a:srgbClr val="FF2A5F"/>
              </a:gs>
              <a:gs pos="100000">
                <a:srgbClr val="FE5141"/>
              </a:gs>
            </a:gsLst>
            <a:lin ang="2700000" scaled="1"/>
          </a:gradFill>
          <a:ln>
            <a:noFill/>
          </a:ln>
          <a:effectLst>
            <a:glow rad="241300">
              <a:srgbClr val="FE5141">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25</a:t>
            </a:r>
          </a:p>
        </p:txBody>
      </p:sp>
      <p:sp>
        <p:nvSpPr>
          <p:cNvPr id="9" name="Oval 8">
            <a:extLst>
              <a:ext uri="{FF2B5EF4-FFF2-40B4-BE49-F238E27FC236}">
                <a16:creationId xmlns:a16="http://schemas.microsoft.com/office/drawing/2014/main" id="{C9969212-E868-8388-C0FB-52838634E2B1}"/>
              </a:ext>
            </a:extLst>
          </p:cNvPr>
          <p:cNvSpPr/>
          <p:nvPr/>
        </p:nvSpPr>
        <p:spPr>
          <a:xfrm>
            <a:off x="4070139" y="3050198"/>
            <a:ext cx="757604" cy="757604"/>
          </a:xfrm>
          <a:prstGeom prst="ellipse">
            <a:avLst/>
          </a:prstGeom>
          <a:gradFill>
            <a:gsLst>
              <a:gs pos="0">
                <a:srgbClr val="92D050"/>
              </a:gs>
              <a:gs pos="57000">
                <a:srgbClr val="179842"/>
              </a:gs>
              <a:gs pos="100000">
                <a:srgbClr val="008E40"/>
              </a:gs>
            </a:gsLst>
            <a:lin ang="2700000" scaled="1"/>
          </a:gradFill>
          <a:ln>
            <a:noFill/>
          </a:ln>
          <a:effectLst>
            <a:glow rad="241300">
              <a:srgbClr val="00B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11</a:t>
            </a:r>
          </a:p>
        </p:txBody>
      </p:sp>
      <p:sp>
        <p:nvSpPr>
          <p:cNvPr id="10" name="Oval 9">
            <a:extLst>
              <a:ext uri="{FF2B5EF4-FFF2-40B4-BE49-F238E27FC236}">
                <a16:creationId xmlns:a16="http://schemas.microsoft.com/office/drawing/2014/main" id="{582C7C1D-DFA9-053E-F26F-B425B68455BD}"/>
              </a:ext>
            </a:extLst>
          </p:cNvPr>
          <p:cNvSpPr/>
          <p:nvPr/>
        </p:nvSpPr>
        <p:spPr>
          <a:xfrm>
            <a:off x="7658939" y="3050198"/>
            <a:ext cx="757604" cy="757604"/>
          </a:xfrm>
          <a:prstGeom prst="ellipse">
            <a:avLst/>
          </a:prstGeom>
          <a:gradFill>
            <a:gsLst>
              <a:gs pos="0">
                <a:srgbClr val="FF2A5F"/>
              </a:gs>
              <a:gs pos="100000">
                <a:srgbClr val="FE5141"/>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64</a:t>
            </a:r>
          </a:p>
        </p:txBody>
      </p:sp>
      <p:sp>
        <p:nvSpPr>
          <p:cNvPr id="11" name="TextBox 10">
            <a:extLst>
              <a:ext uri="{FF2B5EF4-FFF2-40B4-BE49-F238E27FC236}">
                <a16:creationId xmlns:a16="http://schemas.microsoft.com/office/drawing/2014/main" id="{2E40D2CA-16AC-1088-1B9F-5D26C8BEEB75}"/>
              </a:ext>
            </a:extLst>
          </p:cNvPr>
          <p:cNvSpPr txBox="1"/>
          <p:nvPr/>
        </p:nvSpPr>
        <p:spPr>
          <a:xfrm>
            <a:off x="0" y="5842337"/>
            <a:ext cx="838723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Find the lowest value</a:t>
            </a:r>
          </a:p>
        </p:txBody>
      </p:sp>
    </p:spTree>
    <p:extLst>
      <p:ext uri="{BB962C8B-B14F-4D97-AF65-F5344CB8AC3E}">
        <p14:creationId xmlns:p14="http://schemas.microsoft.com/office/powerpoint/2010/main" val="6180385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49A5A82B-EB56-5D22-5E21-A96262FB2A87}"/>
              </a:ext>
            </a:extLst>
          </p:cNvPr>
          <p:cNvSpPr txBox="1"/>
          <p:nvPr/>
        </p:nvSpPr>
        <p:spPr>
          <a:xfrm>
            <a:off x="3090209" y="219699"/>
            <a:ext cx="601158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Let’s Start With</a:t>
            </a:r>
          </a:p>
        </p:txBody>
      </p:sp>
      <p:sp>
        <p:nvSpPr>
          <p:cNvPr id="14" name="Oval 13">
            <a:extLst>
              <a:ext uri="{FF2B5EF4-FFF2-40B4-BE49-F238E27FC236}">
                <a16:creationId xmlns:a16="http://schemas.microsoft.com/office/drawing/2014/main" id="{26B8C572-3FB4-C832-FA4B-614C916BB414}"/>
              </a:ext>
            </a:extLst>
          </p:cNvPr>
          <p:cNvSpPr/>
          <p:nvPr/>
        </p:nvSpPr>
        <p:spPr>
          <a:xfrm>
            <a:off x="5755490" y="180497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4</a:t>
            </a:r>
          </a:p>
        </p:txBody>
      </p:sp>
      <p:sp>
        <p:nvSpPr>
          <p:cNvPr id="36" name="Oval 35">
            <a:extLst>
              <a:ext uri="{FF2B5EF4-FFF2-40B4-BE49-F238E27FC236}">
                <a16:creationId xmlns:a16="http://schemas.microsoft.com/office/drawing/2014/main" id="{54F48C0B-E26A-49F2-A225-1C1EFF577CE2}"/>
              </a:ext>
            </a:extLst>
          </p:cNvPr>
          <p:cNvSpPr/>
          <p:nvPr/>
        </p:nvSpPr>
        <p:spPr>
          <a:xfrm>
            <a:off x="4301133" y="328592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10</a:t>
            </a:r>
          </a:p>
        </p:txBody>
      </p:sp>
      <p:sp>
        <p:nvSpPr>
          <p:cNvPr id="37" name="Oval 36">
            <a:extLst>
              <a:ext uri="{FF2B5EF4-FFF2-40B4-BE49-F238E27FC236}">
                <a16:creationId xmlns:a16="http://schemas.microsoft.com/office/drawing/2014/main" id="{E6E1664C-8DDF-DAFA-297B-511022A122E6}"/>
              </a:ext>
            </a:extLst>
          </p:cNvPr>
          <p:cNvSpPr/>
          <p:nvPr/>
        </p:nvSpPr>
        <p:spPr>
          <a:xfrm>
            <a:off x="7149038" y="328592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3</a:t>
            </a:r>
          </a:p>
        </p:txBody>
      </p:sp>
      <p:cxnSp>
        <p:nvCxnSpPr>
          <p:cNvPr id="38" name="Straight Connector 37">
            <a:extLst>
              <a:ext uri="{FF2B5EF4-FFF2-40B4-BE49-F238E27FC236}">
                <a16:creationId xmlns:a16="http://schemas.microsoft.com/office/drawing/2014/main" id="{C7221C20-6CFF-87E7-43BE-BCD0AA724491}"/>
              </a:ext>
            </a:extLst>
          </p:cNvPr>
          <p:cNvCxnSpPr>
            <a:cxnSpLocks/>
          </p:cNvCxnSpPr>
          <p:nvPr/>
        </p:nvCxnSpPr>
        <p:spPr>
          <a:xfrm flipH="1">
            <a:off x="3703218" y="4165948"/>
            <a:ext cx="725321"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39D5A3B-ECF5-3262-0FE4-1139FA01B951}"/>
              </a:ext>
            </a:extLst>
          </p:cNvPr>
          <p:cNvCxnSpPr>
            <a:cxnSpLocks/>
          </p:cNvCxnSpPr>
          <p:nvPr/>
        </p:nvCxnSpPr>
        <p:spPr>
          <a:xfrm>
            <a:off x="5157575" y="4165948"/>
            <a:ext cx="711674"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72B9DF40-A4E4-747E-8935-7861A7B2DBE1}"/>
              </a:ext>
            </a:extLst>
          </p:cNvPr>
          <p:cNvSpPr/>
          <p:nvPr/>
        </p:nvSpPr>
        <p:spPr>
          <a:xfrm>
            <a:off x="2823194" y="4772011"/>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5</a:t>
            </a:r>
          </a:p>
        </p:txBody>
      </p:sp>
      <p:sp>
        <p:nvSpPr>
          <p:cNvPr id="41" name="Oval 40">
            <a:extLst>
              <a:ext uri="{FF2B5EF4-FFF2-40B4-BE49-F238E27FC236}">
                <a16:creationId xmlns:a16="http://schemas.microsoft.com/office/drawing/2014/main" id="{BF87ACDE-F082-AF87-7E37-C9360EBEF468}"/>
              </a:ext>
            </a:extLst>
          </p:cNvPr>
          <p:cNvSpPr/>
          <p:nvPr/>
        </p:nvSpPr>
        <p:spPr>
          <a:xfrm>
            <a:off x="5700265" y="4803919"/>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1</a:t>
            </a:r>
          </a:p>
        </p:txBody>
      </p:sp>
      <p:sp>
        <p:nvSpPr>
          <p:cNvPr id="50" name="Rectangle 49">
            <a:extLst>
              <a:ext uri="{FF2B5EF4-FFF2-40B4-BE49-F238E27FC236}">
                <a16:creationId xmlns:a16="http://schemas.microsoft.com/office/drawing/2014/main" id="{D0550943-FDC6-97F4-ACF3-4D0262695CBE}"/>
              </a:ext>
            </a:extLst>
          </p:cNvPr>
          <p:cNvSpPr/>
          <p:nvPr/>
        </p:nvSpPr>
        <p:spPr>
          <a:xfrm>
            <a:off x="2616200" y="6885795"/>
            <a:ext cx="6011582" cy="481330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 name="Straight Connector 2">
            <a:extLst>
              <a:ext uri="{FF2B5EF4-FFF2-40B4-BE49-F238E27FC236}">
                <a16:creationId xmlns:a16="http://schemas.microsoft.com/office/drawing/2014/main" id="{BA2444E3-F3EF-109E-5A21-43A1344A7D7F}"/>
              </a:ext>
            </a:extLst>
          </p:cNvPr>
          <p:cNvCxnSpPr/>
          <p:nvPr/>
        </p:nvCxnSpPr>
        <p:spPr>
          <a:xfrm flipH="1">
            <a:off x="5181157" y="2684998"/>
            <a:ext cx="725321"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8057F25E-FF7E-DD85-8294-782287C71B0C}"/>
              </a:ext>
            </a:extLst>
          </p:cNvPr>
          <p:cNvCxnSpPr/>
          <p:nvPr/>
        </p:nvCxnSpPr>
        <p:spPr>
          <a:xfrm>
            <a:off x="6635514" y="2684998"/>
            <a:ext cx="711674"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99052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51F0226-25DC-441A-D2FE-A4F6D0AC4A4B}"/>
              </a:ext>
            </a:extLst>
          </p:cNvPr>
          <p:cNvSpPr txBox="1"/>
          <p:nvPr/>
        </p:nvSpPr>
        <p:spPr>
          <a:xfrm>
            <a:off x="3631889" y="203991"/>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5" name="Oval 4">
            <a:extLst>
              <a:ext uri="{FF2B5EF4-FFF2-40B4-BE49-F238E27FC236}">
                <a16:creationId xmlns:a16="http://schemas.microsoft.com/office/drawing/2014/main" id="{8421F7B4-69A0-8316-088F-1A81BD6E982F}"/>
              </a:ext>
            </a:extLst>
          </p:cNvPr>
          <p:cNvSpPr/>
          <p:nvPr/>
        </p:nvSpPr>
        <p:spPr>
          <a:xfrm>
            <a:off x="4967339" y="3044034"/>
            <a:ext cx="757604" cy="757604"/>
          </a:xfrm>
          <a:prstGeom prst="ellipse">
            <a:avLst/>
          </a:prstGeom>
          <a:gradFill>
            <a:gsLst>
              <a:gs pos="56000">
                <a:srgbClr val="2BA145"/>
              </a:gs>
              <a:gs pos="0">
                <a:srgbClr val="92D050"/>
              </a:gs>
              <a:gs pos="100000">
                <a:srgbClr val="008E40"/>
              </a:gs>
            </a:gsLst>
            <a:lin ang="2700000" scaled="1"/>
          </a:gradFill>
          <a:ln>
            <a:noFill/>
          </a:ln>
          <a:effectLst>
            <a:glow rad="241300">
              <a:srgbClr val="92D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12</a:t>
            </a:r>
          </a:p>
        </p:txBody>
      </p:sp>
      <p:sp>
        <p:nvSpPr>
          <p:cNvPr id="6" name="Oval 5">
            <a:extLst>
              <a:ext uri="{FF2B5EF4-FFF2-40B4-BE49-F238E27FC236}">
                <a16:creationId xmlns:a16="http://schemas.microsoft.com/office/drawing/2014/main" id="{2B5BDFEE-837C-065B-0A63-13443BFB83F6}"/>
              </a:ext>
            </a:extLst>
          </p:cNvPr>
          <p:cNvSpPr/>
          <p:nvPr/>
        </p:nvSpPr>
        <p:spPr>
          <a:xfrm>
            <a:off x="6761739" y="2665232"/>
            <a:ext cx="757604" cy="757604"/>
          </a:xfrm>
          <a:prstGeom prst="ellipse">
            <a:avLst/>
          </a:prstGeom>
          <a:gradFill>
            <a:gsLst>
              <a:gs pos="0">
                <a:srgbClr val="FCEAFF"/>
              </a:gs>
              <a:gs pos="59000">
                <a:srgbClr val="413188"/>
              </a:gs>
              <a:gs pos="100000">
                <a:srgbClr val="0F0068"/>
              </a:gs>
            </a:gsLst>
            <a:lin ang="2700000" scaled="1"/>
          </a:gradFill>
          <a:ln>
            <a:noFill/>
          </a:ln>
          <a:effectLst>
            <a:glow rad="241300">
              <a:srgbClr val="0070C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8" name="Oval 7">
            <a:extLst>
              <a:ext uri="{FF2B5EF4-FFF2-40B4-BE49-F238E27FC236}">
                <a16:creationId xmlns:a16="http://schemas.microsoft.com/office/drawing/2014/main" id="{AF6A8E2E-A189-9334-F21C-A4D97ADF56BD}"/>
              </a:ext>
            </a:extLst>
          </p:cNvPr>
          <p:cNvSpPr/>
          <p:nvPr/>
        </p:nvSpPr>
        <p:spPr>
          <a:xfrm>
            <a:off x="5864539" y="2665232"/>
            <a:ext cx="757604" cy="757604"/>
          </a:xfrm>
          <a:prstGeom prst="ellipse">
            <a:avLst/>
          </a:prstGeom>
          <a:gradFill>
            <a:gsLst>
              <a:gs pos="0">
                <a:srgbClr val="FCEAFF"/>
              </a:gs>
              <a:gs pos="55000">
                <a:srgbClr val="62529D"/>
              </a:gs>
              <a:gs pos="100000">
                <a:srgbClr val="0F0068"/>
              </a:gs>
            </a:gsLst>
            <a:lin ang="2700000" scaled="1"/>
          </a:gradFill>
          <a:ln>
            <a:noFill/>
          </a:ln>
          <a:effectLst>
            <a:glow rad="241300">
              <a:srgbClr val="00B0F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25</a:t>
            </a:r>
          </a:p>
        </p:txBody>
      </p:sp>
      <p:sp>
        <p:nvSpPr>
          <p:cNvPr id="9" name="Oval 8">
            <a:extLst>
              <a:ext uri="{FF2B5EF4-FFF2-40B4-BE49-F238E27FC236}">
                <a16:creationId xmlns:a16="http://schemas.microsoft.com/office/drawing/2014/main" id="{C9969212-E868-8388-C0FB-52838634E2B1}"/>
              </a:ext>
            </a:extLst>
          </p:cNvPr>
          <p:cNvSpPr/>
          <p:nvPr/>
        </p:nvSpPr>
        <p:spPr>
          <a:xfrm>
            <a:off x="4070139" y="3050198"/>
            <a:ext cx="757604" cy="757604"/>
          </a:xfrm>
          <a:prstGeom prst="ellipse">
            <a:avLst/>
          </a:prstGeom>
          <a:gradFill>
            <a:gsLst>
              <a:gs pos="0">
                <a:srgbClr val="92D050"/>
              </a:gs>
              <a:gs pos="57000">
                <a:srgbClr val="179842"/>
              </a:gs>
              <a:gs pos="100000">
                <a:srgbClr val="008E40"/>
              </a:gs>
            </a:gsLst>
            <a:lin ang="2700000" scaled="1"/>
          </a:gradFill>
          <a:ln>
            <a:noFill/>
          </a:ln>
          <a:effectLst>
            <a:glow rad="241300">
              <a:srgbClr val="00B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11</a:t>
            </a:r>
          </a:p>
        </p:txBody>
      </p:sp>
      <p:sp>
        <p:nvSpPr>
          <p:cNvPr id="10" name="Oval 9">
            <a:extLst>
              <a:ext uri="{FF2B5EF4-FFF2-40B4-BE49-F238E27FC236}">
                <a16:creationId xmlns:a16="http://schemas.microsoft.com/office/drawing/2014/main" id="{582C7C1D-DFA9-053E-F26F-B425B68455BD}"/>
              </a:ext>
            </a:extLst>
          </p:cNvPr>
          <p:cNvSpPr/>
          <p:nvPr/>
        </p:nvSpPr>
        <p:spPr>
          <a:xfrm>
            <a:off x="7658939" y="3050198"/>
            <a:ext cx="757604" cy="757604"/>
          </a:xfrm>
          <a:prstGeom prst="ellipse">
            <a:avLst/>
          </a:prstGeom>
          <a:gradFill>
            <a:gsLst>
              <a:gs pos="0">
                <a:srgbClr val="FF2A5F"/>
              </a:gs>
              <a:gs pos="100000">
                <a:srgbClr val="FE5141"/>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64</a:t>
            </a:r>
          </a:p>
        </p:txBody>
      </p:sp>
      <p:sp>
        <p:nvSpPr>
          <p:cNvPr id="11" name="TextBox 10">
            <a:extLst>
              <a:ext uri="{FF2B5EF4-FFF2-40B4-BE49-F238E27FC236}">
                <a16:creationId xmlns:a16="http://schemas.microsoft.com/office/drawing/2014/main" id="{2E40D2CA-16AC-1088-1B9F-5D26C8BEEB75}"/>
              </a:ext>
            </a:extLst>
          </p:cNvPr>
          <p:cNvSpPr txBox="1"/>
          <p:nvPr/>
        </p:nvSpPr>
        <p:spPr>
          <a:xfrm>
            <a:off x="0" y="5842337"/>
            <a:ext cx="11030584"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Swap with the third position</a:t>
            </a:r>
          </a:p>
        </p:txBody>
      </p:sp>
    </p:spTree>
    <p:extLst>
      <p:ext uri="{BB962C8B-B14F-4D97-AF65-F5344CB8AC3E}">
        <p14:creationId xmlns:p14="http://schemas.microsoft.com/office/powerpoint/2010/main" val="15187797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51F0226-25DC-441A-D2FE-A4F6D0AC4A4B}"/>
              </a:ext>
            </a:extLst>
          </p:cNvPr>
          <p:cNvSpPr txBox="1"/>
          <p:nvPr/>
        </p:nvSpPr>
        <p:spPr>
          <a:xfrm>
            <a:off x="3631889" y="203991"/>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5" name="Oval 4">
            <a:extLst>
              <a:ext uri="{FF2B5EF4-FFF2-40B4-BE49-F238E27FC236}">
                <a16:creationId xmlns:a16="http://schemas.microsoft.com/office/drawing/2014/main" id="{8421F7B4-69A0-8316-088F-1A81BD6E982F}"/>
              </a:ext>
            </a:extLst>
          </p:cNvPr>
          <p:cNvSpPr/>
          <p:nvPr/>
        </p:nvSpPr>
        <p:spPr>
          <a:xfrm>
            <a:off x="4967339" y="3044034"/>
            <a:ext cx="757604" cy="757604"/>
          </a:xfrm>
          <a:prstGeom prst="ellipse">
            <a:avLst/>
          </a:prstGeom>
          <a:gradFill>
            <a:gsLst>
              <a:gs pos="56000">
                <a:srgbClr val="2BA145"/>
              </a:gs>
              <a:gs pos="0">
                <a:srgbClr val="92D050"/>
              </a:gs>
              <a:gs pos="100000">
                <a:srgbClr val="008E40"/>
              </a:gs>
            </a:gsLst>
            <a:lin ang="2700000" scaled="1"/>
          </a:gradFill>
          <a:ln>
            <a:noFill/>
          </a:ln>
          <a:effectLst>
            <a:glow rad="241300">
              <a:srgbClr val="92D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12</a:t>
            </a:r>
          </a:p>
        </p:txBody>
      </p:sp>
      <p:sp>
        <p:nvSpPr>
          <p:cNvPr id="6" name="Oval 5">
            <a:extLst>
              <a:ext uri="{FF2B5EF4-FFF2-40B4-BE49-F238E27FC236}">
                <a16:creationId xmlns:a16="http://schemas.microsoft.com/office/drawing/2014/main" id="{2B5BDFEE-837C-065B-0A63-13443BFB83F6}"/>
              </a:ext>
            </a:extLst>
          </p:cNvPr>
          <p:cNvSpPr/>
          <p:nvPr/>
        </p:nvSpPr>
        <p:spPr>
          <a:xfrm>
            <a:off x="5864539" y="3044034"/>
            <a:ext cx="757604" cy="757604"/>
          </a:xfrm>
          <a:prstGeom prst="ellipse">
            <a:avLst/>
          </a:prstGeom>
          <a:gradFill>
            <a:gsLst>
              <a:gs pos="0">
                <a:srgbClr val="92D050"/>
              </a:gs>
              <a:gs pos="58000">
                <a:srgbClr val="2FA345"/>
              </a:gs>
              <a:gs pos="100000">
                <a:srgbClr val="008E40"/>
              </a:gs>
            </a:gsLst>
            <a:lin ang="2700000" scaled="1"/>
          </a:gradFill>
          <a:ln>
            <a:noFill/>
          </a:ln>
          <a:effectLst>
            <a:glow rad="241300">
              <a:srgbClr val="00B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8" name="Oval 7">
            <a:extLst>
              <a:ext uri="{FF2B5EF4-FFF2-40B4-BE49-F238E27FC236}">
                <a16:creationId xmlns:a16="http://schemas.microsoft.com/office/drawing/2014/main" id="{AF6A8E2E-A189-9334-F21C-A4D97ADF56BD}"/>
              </a:ext>
            </a:extLst>
          </p:cNvPr>
          <p:cNvSpPr/>
          <p:nvPr/>
        </p:nvSpPr>
        <p:spPr>
          <a:xfrm>
            <a:off x="6759803" y="3044034"/>
            <a:ext cx="757604" cy="757604"/>
          </a:xfrm>
          <a:prstGeom prst="ellipse">
            <a:avLst/>
          </a:prstGeom>
          <a:gradFill>
            <a:gsLst>
              <a:gs pos="0">
                <a:srgbClr val="FF2A5F"/>
              </a:gs>
              <a:gs pos="100000">
                <a:srgbClr val="FE5141"/>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25</a:t>
            </a:r>
          </a:p>
        </p:txBody>
      </p:sp>
      <p:sp>
        <p:nvSpPr>
          <p:cNvPr id="9" name="Oval 8">
            <a:extLst>
              <a:ext uri="{FF2B5EF4-FFF2-40B4-BE49-F238E27FC236}">
                <a16:creationId xmlns:a16="http://schemas.microsoft.com/office/drawing/2014/main" id="{C9969212-E868-8388-C0FB-52838634E2B1}"/>
              </a:ext>
            </a:extLst>
          </p:cNvPr>
          <p:cNvSpPr/>
          <p:nvPr/>
        </p:nvSpPr>
        <p:spPr>
          <a:xfrm>
            <a:off x="4070139" y="3050198"/>
            <a:ext cx="757604" cy="757604"/>
          </a:xfrm>
          <a:prstGeom prst="ellipse">
            <a:avLst/>
          </a:prstGeom>
          <a:gradFill>
            <a:gsLst>
              <a:gs pos="0">
                <a:srgbClr val="92D050"/>
              </a:gs>
              <a:gs pos="57000">
                <a:srgbClr val="179842"/>
              </a:gs>
              <a:gs pos="100000">
                <a:srgbClr val="008E40"/>
              </a:gs>
            </a:gsLst>
            <a:lin ang="2700000" scaled="1"/>
          </a:gradFill>
          <a:ln>
            <a:noFill/>
          </a:ln>
          <a:effectLst>
            <a:glow rad="241300">
              <a:srgbClr val="00B05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11</a:t>
            </a:r>
          </a:p>
        </p:txBody>
      </p:sp>
      <p:sp>
        <p:nvSpPr>
          <p:cNvPr id="10" name="Oval 9">
            <a:extLst>
              <a:ext uri="{FF2B5EF4-FFF2-40B4-BE49-F238E27FC236}">
                <a16:creationId xmlns:a16="http://schemas.microsoft.com/office/drawing/2014/main" id="{582C7C1D-DFA9-053E-F26F-B425B68455BD}"/>
              </a:ext>
            </a:extLst>
          </p:cNvPr>
          <p:cNvSpPr/>
          <p:nvPr/>
        </p:nvSpPr>
        <p:spPr>
          <a:xfrm>
            <a:off x="7658939" y="3050198"/>
            <a:ext cx="757604" cy="757604"/>
          </a:xfrm>
          <a:prstGeom prst="ellipse">
            <a:avLst/>
          </a:prstGeom>
          <a:gradFill>
            <a:gsLst>
              <a:gs pos="0">
                <a:srgbClr val="FF2A5F"/>
              </a:gs>
              <a:gs pos="100000">
                <a:srgbClr val="FE5141"/>
              </a:gs>
            </a:gsLst>
            <a:lin ang="2700000" scaled="1"/>
          </a:gradFill>
          <a:ln>
            <a:noFill/>
          </a:ln>
          <a:effectLst>
            <a:glow rad="241300">
              <a:srgbClr val="FE5143">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64</a:t>
            </a:r>
          </a:p>
        </p:txBody>
      </p:sp>
      <p:sp>
        <p:nvSpPr>
          <p:cNvPr id="11" name="TextBox 10">
            <a:extLst>
              <a:ext uri="{FF2B5EF4-FFF2-40B4-BE49-F238E27FC236}">
                <a16:creationId xmlns:a16="http://schemas.microsoft.com/office/drawing/2014/main" id="{2E40D2CA-16AC-1088-1B9F-5D26C8BEEB75}"/>
              </a:ext>
            </a:extLst>
          </p:cNvPr>
          <p:cNvSpPr txBox="1"/>
          <p:nvPr/>
        </p:nvSpPr>
        <p:spPr>
          <a:xfrm>
            <a:off x="0" y="5842337"/>
            <a:ext cx="11030584"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Swap with the third position</a:t>
            </a:r>
          </a:p>
        </p:txBody>
      </p:sp>
    </p:spTree>
    <p:extLst>
      <p:ext uri="{BB962C8B-B14F-4D97-AF65-F5344CB8AC3E}">
        <p14:creationId xmlns:p14="http://schemas.microsoft.com/office/powerpoint/2010/main" val="20091834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51F0226-25DC-441A-D2FE-A4F6D0AC4A4B}"/>
              </a:ext>
            </a:extLst>
          </p:cNvPr>
          <p:cNvSpPr txBox="1"/>
          <p:nvPr/>
        </p:nvSpPr>
        <p:spPr>
          <a:xfrm>
            <a:off x="3631889" y="203991"/>
            <a:ext cx="5222905"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Visualization</a:t>
            </a:r>
          </a:p>
        </p:txBody>
      </p:sp>
      <p:sp>
        <p:nvSpPr>
          <p:cNvPr id="5" name="Oval 4">
            <a:extLst>
              <a:ext uri="{FF2B5EF4-FFF2-40B4-BE49-F238E27FC236}">
                <a16:creationId xmlns:a16="http://schemas.microsoft.com/office/drawing/2014/main" id="{8421F7B4-69A0-8316-088F-1A81BD6E982F}"/>
              </a:ext>
            </a:extLst>
          </p:cNvPr>
          <p:cNvSpPr/>
          <p:nvPr/>
        </p:nvSpPr>
        <p:spPr>
          <a:xfrm>
            <a:off x="4967339" y="3044034"/>
            <a:ext cx="757604" cy="757604"/>
          </a:xfrm>
          <a:prstGeom prst="ellipse">
            <a:avLst/>
          </a:prstGeom>
          <a:gradFill>
            <a:gsLst>
              <a:gs pos="0">
                <a:srgbClr val="FCEAFF"/>
              </a:gs>
              <a:gs pos="54000">
                <a:srgbClr val="4C3C8F"/>
              </a:gs>
              <a:gs pos="100000">
                <a:srgbClr val="0F0068"/>
              </a:gs>
            </a:gsLst>
            <a:lin ang="2700000" scaled="1"/>
          </a:gradFill>
          <a:ln>
            <a:noFill/>
          </a:ln>
          <a:effectLst>
            <a:glow rad="241300">
              <a:srgbClr val="00B0F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12</a:t>
            </a:r>
          </a:p>
        </p:txBody>
      </p:sp>
      <p:sp>
        <p:nvSpPr>
          <p:cNvPr id="6" name="Oval 5">
            <a:extLst>
              <a:ext uri="{FF2B5EF4-FFF2-40B4-BE49-F238E27FC236}">
                <a16:creationId xmlns:a16="http://schemas.microsoft.com/office/drawing/2014/main" id="{2B5BDFEE-837C-065B-0A63-13443BFB83F6}"/>
              </a:ext>
            </a:extLst>
          </p:cNvPr>
          <p:cNvSpPr/>
          <p:nvPr/>
        </p:nvSpPr>
        <p:spPr>
          <a:xfrm>
            <a:off x="5864539" y="3044034"/>
            <a:ext cx="757604" cy="757604"/>
          </a:xfrm>
          <a:prstGeom prst="ellipse">
            <a:avLst/>
          </a:prstGeom>
          <a:gradFill>
            <a:gsLst>
              <a:gs pos="0">
                <a:srgbClr val="FCEAFF"/>
              </a:gs>
              <a:gs pos="54000">
                <a:srgbClr val="4C3C8F"/>
              </a:gs>
              <a:gs pos="100000">
                <a:srgbClr val="0F0068"/>
              </a:gs>
            </a:gsLst>
            <a:lin ang="2700000" scaled="1"/>
          </a:gradFill>
          <a:ln>
            <a:noFill/>
          </a:ln>
          <a:effectLst>
            <a:glow rad="241300">
              <a:srgbClr val="00B0F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22</a:t>
            </a:r>
          </a:p>
        </p:txBody>
      </p:sp>
      <p:sp>
        <p:nvSpPr>
          <p:cNvPr id="8" name="Oval 7">
            <a:extLst>
              <a:ext uri="{FF2B5EF4-FFF2-40B4-BE49-F238E27FC236}">
                <a16:creationId xmlns:a16="http://schemas.microsoft.com/office/drawing/2014/main" id="{AF6A8E2E-A189-9334-F21C-A4D97ADF56BD}"/>
              </a:ext>
            </a:extLst>
          </p:cNvPr>
          <p:cNvSpPr/>
          <p:nvPr/>
        </p:nvSpPr>
        <p:spPr>
          <a:xfrm>
            <a:off x="6759803" y="3044034"/>
            <a:ext cx="757604" cy="757604"/>
          </a:xfrm>
          <a:prstGeom prst="ellipse">
            <a:avLst/>
          </a:prstGeom>
          <a:gradFill>
            <a:gsLst>
              <a:gs pos="0">
                <a:srgbClr val="FCEAFF"/>
              </a:gs>
              <a:gs pos="54000">
                <a:srgbClr val="4C3C8F"/>
              </a:gs>
              <a:gs pos="100000">
                <a:srgbClr val="0F0068"/>
              </a:gs>
            </a:gsLst>
            <a:lin ang="2700000" scaled="1"/>
          </a:gradFill>
          <a:ln>
            <a:noFill/>
          </a:ln>
          <a:effectLst>
            <a:glow rad="241300">
              <a:srgbClr val="00B0F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25</a:t>
            </a:r>
          </a:p>
        </p:txBody>
      </p:sp>
      <p:sp>
        <p:nvSpPr>
          <p:cNvPr id="9" name="Oval 8">
            <a:extLst>
              <a:ext uri="{FF2B5EF4-FFF2-40B4-BE49-F238E27FC236}">
                <a16:creationId xmlns:a16="http://schemas.microsoft.com/office/drawing/2014/main" id="{C9969212-E868-8388-C0FB-52838634E2B1}"/>
              </a:ext>
            </a:extLst>
          </p:cNvPr>
          <p:cNvSpPr/>
          <p:nvPr/>
        </p:nvSpPr>
        <p:spPr>
          <a:xfrm>
            <a:off x="4070139" y="3050198"/>
            <a:ext cx="757604" cy="757604"/>
          </a:xfrm>
          <a:prstGeom prst="ellipse">
            <a:avLst/>
          </a:prstGeom>
          <a:gradFill>
            <a:gsLst>
              <a:gs pos="0">
                <a:srgbClr val="FCEAFF"/>
              </a:gs>
              <a:gs pos="54000">
                <a:srgbClr val="4C3C8F"/>
              </a:gs>
              <a:gs pos="100000">
                <a:srgbClr val="0F0068"/>
              </a:gs>
            </a:gsLst>
            <a:lin ang="2700000" scaled="1"/>
          </a:gradFill>
          <a:ln>
            <a:noFill/>
          </a:ln>
          <a:effectLst>
            <a:glow rad="241300">
              <a:srgbClr val="00B0F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11</a:t>
            </a:r>
          </a:p>
        </p:txBody>
      </p:sp>
      <p:sp>
        <p:nvSpPr>
          <p:cNvPr id="10" name="Oval 9">
            <a:extLst>
              <a:ext uri="{FF2B5EF4-FFF2-40B4-BE49-F238E27FC236}">
                <a16:creationId xmlns:a16="http://schemas.microsoft.com/office/drawing/2014/main" id="{582C7C1D-DFA9-053E-F26F-B425B68455BD}"/>
              </a:ext>
            </a:extLst>
          </p:cNvPr>
          <p:cNvSpPr/>
          <p:nvPr/>
        </p:nvSpPr>
        <p:spPr>
          <a:xfrm>
            <a:off x="7658939" y="3050198"/>
            <a:ext cx="757604" cy="757604"/>
          </a:xfrm>
          <a:prstGeom prst="ellipse">
            <a:avLst/>
          </a:prstGeom>
          <a:gradFill>
            <a:gsLst>
              <a:gs pos="0">
                <a:srgbClr val="FCEAFF"/>
              </a:gs>
              <a:gs pos="54000">
                <a:srgbClr val="4C3C8F"/>
              </a:gs>
              <a:gs pos="100000">
                <a:srgbClr val="0F0068"/>
              </a:gs>
            </a:gsLst>
            <a:lin ang="2700000" scaled="1"/>
          </a:gradFill>
          <a:ln>
            <a:noFill/>
          </a:ln>
          <a:effectLst>
            <a:glow rad="241300">
              <a:srgbClr val="00B0F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Poppins SemiBold" panose="00000700000000000000" pitchFamily="2" charset="0"/>
                <a:cs typeface="Poppins SemiBold" panose="00000700000000000000" pitchFamily="2" charset="0"/>
              </a:rPr>
              <a:t>64</a:t>
            </a:r>
          </a:p>
        </p:txBody>
      </p:sp>
      <p:sp>
        <p:nvSpPr>
          <p:cNvPr id="11" name="TextBox 10">
            <a:extLst>
              <a:ext uri="{FF2B5EF4-FFF2-40B4-BE49-F238E27FC236}">
                <a16:creationId xmlns:a16="http://schemas.microsoft.com/office/drawing/2014/main" id="{2E40D2CA-16AC-1088-1B9F-5D26C8BEEB75}"/>
              </a:ext>
            </a:extLst>
          </p:cNvPr>
          <p:cNvSpPr txBox="1"/>
          <p:nvPr/>
        </p:nvSpPr>
        <p:spPr>
          <a:xfrm>
            <a:off x="1532520" y="3995678"/>
            <a:ext cx="9421642" cy="2862322"/>
          </a:xfrm>
          <a:prstGeom prst="rect">
            <a:avLst/>
          </a:prstGeom>
          <a:noFill/>
        </p:spPr>
        <p:txBody>
          <a:bodyPr wrap="squar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Next lowest value is at the place, so no swap will occur.</a:t>
            </a:r>
          </a:p>
        </p:txBody>
      </p:sp>
      <p:sp>
        <p:nvSpPr>
          <p:cNvPr id="4" name="TextBox 3">
            <a:extLst>
              <a:ext uri="{FF2B5EF4-FFF2-40B4-BE49-F238E27FC236}">
                <a16:creationId xmlns:a16="http://schemas.microsoft.com/office/drawing/2014/main" id="{E3681827-CB64-F461-6318-20F851C27F10}"/>
              </a:ext>
            </a:extLst>
          </p:cNvPr>
          <p:cNvSpPr txBox="1"/>
          <p:nvPr/>
        </p:nvSpPr>
        <p:spPr>
          <a:xfrm>
            <a:off x="446261" y="-1931953"/>
            <a:ext cx="4229043" cy="923330"/>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Complexity</a:t>
            </a:r>
          </a:p>
        </p:txBody>
      </p:sp>
      <p:cxnSp>
        <p:nvCxnSpPr>
          <p:cNvPr id="12" name="Straight Arrow Connector 11">
            <a:extLst>
              <a:ext uri="{FF2B5EF4-FFF2-40B4-BE49-F238E27FC236}">
                <a16:creationId xmlns:a16="http://schemas.microsoft.com/office/drawing/2014/main" id="{F23CB817-BA4E-FED2-545E-E2039F1B9A4E}"/>
              </a:ext>
            </a:extLst>
          </p:cNvPr>
          <p:cNvCxnSpPr>
            <a:cxnSpLocks/>
          </p:cNvCxnSpPr>
          <p:nvPr/>
        </p:nvCxnSpPr>
        <p:spPr>
          <a:xfrm rot="5400000" flipV="1">
            <a:off x="-1839769" y="4050145"/>
            <a:ext cx="0" cy="3679538"/>
          </a:xfrm>
          <a:prstGeom prst="straightConnector1">
            <a:avLst/>
          </a:prstGeom>
          <a:ln w="381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ABF11E5-ED96-7E37-CDF3-C9A5C4C5D920}"/>
              </a:ext>
            </a:extLst>
          </p:cNvPr>
          <p:cNvCxnSpPr>
            <a:cxnSpLocks/>
          </p:cNvCxnSpPr>
          <p:nvPr/>
        </p:nvCxnSpPr>
        <p:spPr>
          <a:xfrm flipV="1">
            <a:off x="819150" y="6858000"/>
            <a:ext cx="0" cy="3679538"/>
          </a:xfrm>
          <a:prstGeom prst="straightConnector1">
            <a:avLst/>
          </a:prstGeom>
          <a:ln w="381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9D48A755-6D45-2AE6-8818-959FFD4E8209}"/>
              </a:ext>
            </a:extLst>
          </p:cNvPr>
          <p:cNvSpPr txBox="1"/>
          <p:nvPr/>
        </p:nvSpPr>
        <p:spPr>
          <a:xfrm>
            <a:off x="-2485723" y="5969929"/>
            <a:ext cx="1291908" cy="369332"/>
          </a:xfrm>
          <a:prstGeom prst="rect">
            <a:avLst/>
          </a:prstGeom>
          <a:noFill/>
        </p:spPr>
        <p:txBody>
          <a:bodyPr wrap="square">
            <a:spAutoFit/>
          </a:bodyPr>
          <a:lstStyle/>
          <a:p>
            <a:pPr algn="ctr"/>
            <a:r>
              <a:rPr lang="en-US" dirty="0">
                <a:solidFill>
                  <a:schemeClr val="bg1"/>
                </a:solidFill>
                <a:latin typeface="Poppins" panose="00000500000000000000" pitchFamily="2" charset="0"/>
                <a:cs typeface="Poppins" panose="00000500000000000000" pitchFamily="2" charset="0"/>
              </a:rPr>
              <a:t>Input Size</a:t>
            </a:r>
          </a:p>
        </p:txBody>
      </p:sp>
      <p:sp>
        <p:nvSpPr>
          <p:cNvPr id="15" name="TextBox 14">
            <a:extLst>
              <a:ext uri="{FF2B5EF4-FFF2-40B4-BE49-F238E27FC236}">
                <a16:creationId xmlns:a16="http://schemas.microsoft.com/office/drawing/2014/main" id="{D4453E77-B027-240D-B179-B6D0A8D8E848}"/>
              </a:ext>
            </a:extLst>
          </p:cNvPr>
          <p:cNvSpPr txBox="1"/>
          <p:nvPr/>
        </p:nvSpPr>
        <p:spPr>
          <a:xfrm rot="16200000">
            <a:off x="-872034" y="8359711"/>
            <a:ext cx="2784316" cy="369332"/>
          </a:xfrm>
          <a:prstGeom prst="rect">
            <a:avLst/>
          </a:prstGeom>
          <a:noFill/>
        </p:spPr>
        <p:txBody>
          <a:bodyPr wrap="square">
            <a:spAutoFit/>
          </a:bodyPr>
          <a:lstStyle/>
          <a:p>
            <a:pPr algn="ctr"/>
            <a:r>
              <a:rPr lang="en-US" dirty="0">
                <a:solidFill>
                  <a:schemeClr val="bg1"/>
                </a:solidFill>
                <a:latin typeface="Poppins" panose="00000500000000000000" pitchFamily="2" charset="0"/>
                <a:cs typeface="Poppins" panose="00000500000000000000" pitchFamily="2" charset="0"/>
              </a:rPr>
              <a:t>CPU operations</a:t>
            </a:r>
          </a:p>
        </p:txBody>
      </p:sp>
      <p:sp>
        <p:nvSpPr>
          <p:cNvPr id="16" name="TextBox 15">
            <a:extLst>
              <a:ext uri="{FF2B5EF4-FFF2-40B4-BE49-F238E27FC236}">
                <a16:creationId xmlns:a16="http://schemas.microsoft.com/office/drawing/2014/main" id="{541B155E-B881-5FF7-ABB0-D06598C8D156}"/>
              </a:ext>
            </a:extLst>
          </p:cNvPr>
          <p:cNvSpPr txBox="1"/>
          <p:nvPr/>
        </p:nvSpPr>
        <p:spPr>
          <a:xfrm>
            <a:off x="667520" y="-543503"/>
            <a:ext cx="3488076" cy="369332"/>
          </a:xfrm>
          <a:prstGeom prst="rect">
            <a:avLst/>
          </a:prstGeom>
          <a:noFill/>
        </p:spPr>
        <p:txBody>
          <a:bodyPr wrap="square">
            <a:spAutoFit/>
          </a:bodyPr>
          <a:lstStyle/>
          <a:p>
            <a:r>
              <a:rPr lang="pt-BR" b="1" i="0" dirty="0">
                <a:solidFill>
                  <a:srgbClr val="FFFFFF"/>
                </a:solidFill>
                <a:effectLst/>
                <a:latin typeface="Poppins" panose="00000500000000000000" pitchFamily="2" charset="0"/>
                <a:cs typeface="Poppins" panose="00000500000000000000" pitchFamily="2" charset="0"/>
              </a:rPr>
              <a:t>Time Complexity: </a:t>
            </a:r>
            <a:r>
              <a:rPr lang="pt-BR" b="0" i="0" dirty="0">
                <a:solidFill>
                  <a:srgbClr val="FFFFFF"/>
                </a:solidFill>
                <a:effectLst/>
                <a:latin typeface="Poppins" panose="00000500000000000000" pitchFamily="2" charset="0"/>
                <a:cs typeface="Poppins" panose="00000500000000000000" pitchFamily="2" charset="0"/>
              </a:rPr>
              <a:t>O(N^2)</a:t>
            </a:r>
            <a:endParaRPr lang="en-US"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2563689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1FF3C25D-537A-FA7C-90A3-87830E9F4BE0}"/>
              </a:ext>
            </a:extLst>
          </p:cNvPr>
          <p:cNvSpPr/>
          <p:nvPr/>
        </p:nvSpPr>
        <p:spPr>
          <a:xfrm>
            <a:off x="809625" y="2247900"/>
            <a:ext cx="381000" cy="3629025"/>
          </a:xfrm>
          <a:custGeom>
            <a:avLst/>
            <a:gdLst>
              <a:gd name="connsiteX0" fmla="*/ 0 w 381000"/>
              <a:gd name="connsiteY0" fmla="*/ 3629025 h 3629025"/>
              <a:gd name="connsiteX1" fmla="*/ 276225 w 381000"/>
              <a:gd name="connsiteY1" fmla="*/ 2847975 h 3629025"/>
              <a:gd name="connsiteX2" fmla="*/ 381000 w 381000"/>
              <a:gd name="connsiteY2" fmla="*/ 0 h 3629025"/>
              <a:gd name="connsiteX3" fmla="*/ 381000 w 381000"/>
              <a:gd name="connsiteY3" fmla="*/ 0 h 3629025"/>
            </a:gdLst>
            <a:ahLst/>
            <a:cxnLst>
              <a:cxn ang="0">
                <a:pos x="connsiteX0" y="connsiteY0"/>
              </a:cxn>
              <a:cxn ang="0">
                <a:pos x="connsiteX1" y="connsiteY1"/>
              </a:cxn>
              <a:cxn ang="0">
                <a:pos x="connsiteX2" y="connsiteY2"/>
              </a:cxn>
              <a:cxn ang="0">
                <a:pos x="connsiteX3" y="connsiteY3"/>
              </a:cxn>
            </a:cxnLst>
            <a:rect l="l" t="t" r="r" b="b"/>
            <a:pathLst>
              <a:path w="381000" h="3629025">
                <a:moveTo>
                  <a:pt x="0" y="3629025"/>
                </a:moveTo>
                <a:cubicBezTo>
                  <a:pt x="106362" y="3540918"/>
                  <a:pt x="212725" y="3452812"/>
                  <a:pt x="276225" y="2847975"/>
                </a:cubicBezTo>
                <a:cubicBezTo>
                  <a:pt x="339725" y="2243137"/>
                  <a:pt x="381000" y="0"/>
                  <a:pt x="381000" y="0"/>
                </a:cubicBezTo>
                <a:lnTo>
                  <a:pt x="381000" y="0"/>
                </a:lnTo>
              </a:path>
            </a:pathLst>
          </a:custGeom>
          <a:noFill/>
          <a:ln w="38100" cap="rnd">
            <a:solidFill>
              <a:schemeClr val="accent2">
                <a:lumMod val="50000"/>
              </a:schemeClr>
            </a:solidFill>
            <a:beve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828D2AC2-56A6-380D-B846-3954D3F718C1}"/>
              </a:ext>
            </a:extLst>
          </p:cNvPr>
          <p:cNvCxnSpPr/>
          <p:nvPr/>
        </p:nvCxnSpPr>
        <p:spPr>
          <a:xfrm flipV="1">
            <a:off x="819151" y="2714336"/>
            <a:ext cx="3184814" cy="3184814"/>
          </a:xfrm>
          <a:prstGeom prst="line">
            <a:avLst/>
          </a:prstGeom>
          <a:ln w="38100" cap="rnd">
            <a:solidFill>
              <a:schemeClr val="accent6"/>
            </a:solidFill>
            <a:roun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E1FE5628-7980-81D6-2E3A-E45137EA8B35}"/>
              </a:ext>
            </a:extLst>
          </p:cNvPr>
          <p:cNvSpPr txBox="1"/>
          <p:nvPr/>
        </p:nvSpPr>
        <p:spPr>
          <a:xfrm rot="16568712">
            <a:off x="1016198" y="2571220"/>
            <a:ext cx="753732" cy="276999"/>
          </a:xfrm>
          <a:prstGeom prst="rect">
            <a:avLst/>
          </a:prstGeom>
          <a:noFill/>
        </p:spPr>
        <p:txBody>
          <a:bodyPr wrap="none" rtlCol="0">
            <a:spAutoFit/>
          </a:bodyPr>
          <a:lstStyle/>
          <a:p>
            <a:r>
              <a:rPr lang="en-US" sz="1200" b="1" dirty="0">
                <a:solidFill>
                  <a:schemeClr val="accent2">
                    <a:lumMod val="50000"/>
                  </a:schemeClr>
                </a:solidFill>
                <a:latin typeface="Poppins" panose="00000500000000000000" pitchFamily="2" charset="0"/>
                <a:cs typeface="Poppins" panose="00000500000000000000" pitchFamily="2" charset="0"/>
              </a:rPr>
              <a:t>O(n^2)</a:t>
            </a:r>
          </a:p>
        </p:txBody>
      </p:sp>
      <p:sp>
        <p:nvSpPr>
          <p:cNvPr id="23" name="TextBox 22">
            <a:extLst>
              <a:ext uri="{FF2B5EF4-FFF2-40B4-BE49-F238E27FC236}">
                <a16:creationId xmlns:a16="http://schemas.microsoft.com/office/drawing/2014/main" id="{26DED18E-F20A-D0A1-C5BB-82733124E2EB}"/>
              </a:ext>
            </a:extLst>
          </p:cNvPr>
          <p:cNvSpPr txBox="1"/>
          <p:nvPr/>
        </p:nvSpPr>
        <p:spPr>
          <a:xfrm rot="18865959">
            <a:off x="3492897" y="2641164"/>
            <a:ext cx="556563" cy="276999"/>
          </a:xfrm>
          <a:prstGeom prst="rect">
            <a:avLst/>
          </a:prstGeom>
          <a:noFill/>
        </p:spPr>
        <p:txBody>
          <a:bodyPr wrap="none" rtlCol="0">
            <a:spAutoFit/>
          </a:bodyPr>
          <a:lstStyle/>
          <a:p>
            <a:r>
              <a:rPr lang="en-US" sz="1200" b="1" dirty="0">
                <a:solidFill>
                  <a:srgbClr val="5C8D3E"/>
                </a:solidFill>
                <a:latin typeface="Poppins" panose="00000500000000000000" pitchFamily="2" charset="0"/>
                <a:cs typeface="Poppins" panose="00000500000000000000" pitchFamily="2" charset="0"/>
              </a:rPr>
              <a:t>O(n)</a:t>
            </a:r>
          </a:p>
        </p:txBody>
      </p:sp>
      <p:sp>
        <p:nvSpPr>
          <p:cNvPr id="25" name="TextBox 24">
            <a:extLst>
              <a:ext uri="{FF2B5EF4-FFF2-40B4-BE49-F238E27FC236}">
                <a16:creationId xmlns:a16="http://schemas.microsoft.com/office/drawing/2014/main" id="{48C1AD00-275F-8EBA-07C7-F89EF30A33DC}"/>
              </a:ext>
            </a:extLst>
          </p:cNvPr>
          <p:cNvSpPr txBox="1"/>
          <p:nvPr/>
        </p:nvSpPr>
        <p:spPr>
          <a:xfrm>
            <a:off x="667520" y="1608149"/>
            <a:ext cx="3488076" cy="369332"/>
          </a:xfrm>
          <a:prstGeom prst="rect">
            <a:avLst/>
          </a:prstGeom>
          <a:noFill/>
        </p:spPr>
        <p:txBody>
          <a:bodyPr wrap="square">
            <a:spAutoFit/>
          </a:bodyPr>
          <a:lstStyle/>
          <a:p>
            <a:r>
              <a:rPr lang="pt-BR" b="1" i="0" dirty="0">
                <a:solidFill>
                  <a:srgbClr val="FFFFFF"/>
                </a:solidFill>
                <a:effectLst/>
                <a:latin typeface="Poppins" panose="00000500000000000000" pitchFamily="2" charset="0"/>
                <a:cs typeface="Poppins" panose="00000500000000000000" pitchFamily="2" charset="0"/>
              </a:rPr>
              <a:t>Time Complexity: </a:t>
            </a:r>
            <a:r>
              <a:rPr lang="pt-BR" b="0" i="0" dirty="0">
                <a:solidFill>
                  <a:srgbClr val="FFFFFF"/>
                </a:solidFill>
                <a:effectLst/>
                <a:latin typeface="Poppins" panose="00000500000000000000" pitchFamily="2" charset="0"/>
                <a:cs typeface="Poppins" panose="00000500000000000000" pitchFamily="2" charset="0"/>
              </a:rPr>
              <a:t>O(N^2)</a:t>
            </a:r>
            <a:endParaRPr lang="en-US" dirty="0">
              <a:latin typeface="Poppins" panose="00000500000000000000" pitchFamily="2" charset="0"/>
              <a:cs typeface="Poppins" panose="00000500000000000000" pitchFamily="2" charset="0"/>
            </a:endParaRPr>
          </a:p>
        </p:txBody>
      </p:sp>
      <p:sp>
        <p:nvSpPr>
          <p:cNvPr id="26" name="TextBox 25">
            <a:extLst>
              <a:ext uri="{FF2B5EF4-FFF2-40B4-BE49-F238E27FC236}">
                <a16:creationId xmlns:a16="http://schemas.microsoft.com/office/drawing/2014/main" id="{C6046C04-223D-5CBE-5CB8-DD05860E5AC3}"/>
              </a:ext>
            </a:extLst>
          </p:cNvPr>
          <p:cNvSpPr txBox="1"/>
          <p:nvPr/>
        </p:nvSpPr>
        <p:spPr>
          <a:xfrm>
            <a:off x="5266081" y="223641"/>
            <a:ext cx="6479658" cy="923330"/>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Why (not) to Use?</a:t>
            </a:r>
          </a:p>
        </p:txBody>
      </p:sp>
      <p:sp>
        <p:nvSpPr>
          <p:cNvPr id="12" name="TextBox 11">
            <a:extLst>
              <a:ext uri="{FF2B5EF4-FFF2-40B4-BE49-F238E27FC236}">
                <a16:creationId xmlns:a16="http://schemas.microsoft.com/office/drawing/2014/main" id="{49A5A82B-EB56-5D22-5E21-A96262FB2A87}"/>
              </a:ext>
            </a:extLst>
          </p:cNvPr>
          <p:cNvSpPr txBox="1"/>
          <p:nvPr/>
        </p:nvSpPr>
        <p:spPr>
          <a:xfrm>
            <a:off x="446261" y="219699"/>
            <a:ext cx="4229043" cy="923330"/>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Complexity</a:t>
            </a:r>
          </a:p>
        </p:txBody>
      </p:sp>
      <p:sp>
        <p:nvSpPr>
          <p:cNvPr id="35" name="TextBox 34">
            <a:extLst>
              <a:ext uri="{FF2B5EF4-FFF2-40B4-BE49-F238E27FC236}">
                <a16:creationId xmlns:a16="http://schemas.microsoft.com/office/drawing/2014/main" id="{7DEDCDB4-E4CA-1ECE-F2B1-49D26C8DA434}"/>
              </a:ext>
            </a:extLst>
          </p:cNvPr>
          <p:cNvSpPr txBox="1"/>
          <p:nvPr/>
        </p:nvSpPr>
        <p:spPr>
          <a:xfrm>
            <a:off x="5543377" y="1283175"/>
            <a:ext cx="6281411" cy="3416320"/>
          </a:xfrm>
          <a:prstGeom prst="rect">
            <a:avLst/>
          </a:prstGeom>
          <a:noFill/>
        </p:spPr>
        <p:txBody>
          <a:bodyPr wrap="square" rtlCol="0">
            <a:spAutoFit/>
          </a:bodyPr>
          <a:lstStyle/>
          <a:p>
            <a:pPr algn="l" fontAlgn="base">
              <a:buFont typeface="Arial" panose="020B0604020202020204" pitchFamily="34" charset="0"/>
              <a:buChar char="•"/>
            </a:pPr>
            <a:r>
              <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rPr>
              <a:t>Simple to learn, understand, and implement.</a:t>
            </a:r>
          </a:p>
          <a:p>
            <a:pPr algn="l" fontAlgn="base">
              <a:buFont typeface="Arial" panose="020B0604020202020204" pitchFamily="34" charset="0"/>
              <a:buChar char="•"/>
            </a:pPr>
            <a:endPar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endParaRPr>
          </a:p>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Efficient for small data values.</a:t>
            </a:r>
          </a:p>
          <a:p>
            <a:pPr algn="l" fontAlgn="base">
              <a:buFont typeface="Arial" panose="020B0604020202020204" pitchFamily="34" charset="0"/>
              <a:buChar char="•"/>
            </a:pPr>
            <a:endPar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endParaRPr>
          </a:p>
          <a:p>
            <a:pPr algn="l" fontAlgn="base">
              <a:buFont typeface="Arial" panose="020B0604020202020204" pitchFamily="34" charset="0"/>
              <a:buChar char="•"/>
            </a:pPr>
            <a:r>
              <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rPr>
              <a:t>Having O(N^2) as time complexity for worst and average case is one of the disadvantages of Selection Sort.</a:t>
            </a:r>
          </a:p>
          <a:p>
            <a:pPr algn="l" fontAlgn="base">
              <a:buFont typeface="Arial" panose="020B0604020202020204" pitchFamily="34" charset="0"/>
              <a:buChar char="•"/>
            </a:pPr>
            <a:endPar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endParaRPr>
          </a:p>
          <a:p>
            <a:pPr algn="l" fontAlgn="base">
              <a:buFont typeface="Arial" panose="020B0604020202020204" pitchFamily="34" charset="0"/>
              <a:buChar char="•"/>
            </a:pPr>
            <a:r>
              <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rPr>
              <a:t>On Large Datasets, not preferred to use.</a:t>
            </a:r>
          </a:p>
          <a:p>
            <a:pPr algn="l" fontAlgn="base">
              <a:buFont typeface="Arial" panose="020B0604020202020204" pitchFamily="34" charset="0"/>
              <a:buChar char="•"/>
            </a:pPr>
            <a:endPar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endParaRPr>
          </a:p>
          <a:p>
            <a:pPr algn="l" fontAlgn="base">
              <a:buFont typeface="Arial" panose="020B0604020202020204" pitchFamily="34" charset="0"/>
              <a:buChar char="•"/>
            </a:pPr>
            <a:r>
              <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rPr>
              <a:t>It’s unstable sorting algorithm, so it means equal keys will not preserve the relative order.</a:t>
            </a:r>
          </a:p>
        </p:txBody>
      </p:sp>
      <p:cxnSp>
        <p:nvCxnSpPr>
          <p:cNvPr id="62" name="Straight Arrow Connector 61">
            <a:extLst>
              <a:ext uri="{FF2B5EF4-FFF2-40B4-BE49-F238E27FC236}">
                <a16:creationId xmlns:a16="http://schemas.microsoft.com/office/drawing/2014/main" id="{0C05C89A-5F3D-E547-BA9D-1BB16B92A265}"/>
              </a:ext>
            </a:extLst>
          </p:cNvPr>
          <p:cNvCxnSpPr>
            <a:cxnSpLocks/>
          </p:cNvCxnSpPr>
          <p:nvPr/>
        </p:nvCxnSpPr>
        <p:spPr>
          <a:xfrm rot="5400000" flipV="1">
            <a:off x="2560629" y="4050145"/>
            <a:ext cx="0" cy="3679538"/>
          </a:xfrm>
          <a:prstGeom prst="straightConnector1">
            <a:avLst/>
          </a:prstGeom>
          <a:ln w="381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7AF9C4A7-42B8-E8FC-BBDB-FD8232C4D7E2}"/>
              </a:ext>
            </a:extLst>
          </p:cNvPr>
          <p:cNvCxnSpPr>
            <a:cxnSpLocks/>
          </p:cNvCxnSpPr>
          <p:nvPr/>
        </p:nvCxnSpPr>
        <p:spPr>
          <a:xfrm flipV="1">
            <a:off x="819150" y="2300827"/>
            <a:ext cx="0" cy="3679538"/>
          </a:xfrm>
          <a:prstGeom prst="straightConnector1">
            <a:avLst/>
          </a:prstGeom>
          <a:ln w="381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7FD7C4E-035E-0BF4-054C-05DB6E016BE0}"/>
              </a:ext>
            </a:extLst>
          </p:cNvPr>
          <p:cNvSpPr txBox="1"/>
          <p:nvPr/>
        </p:nvSpPr>
        <p:spPr>
          <a:xfrm>
            <a:off x="1914675" y="5969929"/>
            <a:ext cx="1291908" cy="369332"/>
          </a:xfrm>
          <a:prstGeom prst="rect">
            <a:avLst/>
          </a:prstGeom>
          <a:noFill/>
        </p:spPr>
        <p:txBody>
          <a:bodyPr wrap="square">
            <a:spAutoFit/>
          </a:bodyPr>
          <a:lstStyle/>
          <a:p>
            <a:pPr algn="ctr"/>
            <a:r>
              <a:rPr lang="en-US" dirty="0">
                <a:solidFill>
                  <a:schemeClr val="bg1"/>
                </a:solidFill>
                <a:latin typeface="Poppins" panose="00000500000000000000" pitchFamily="2" charset="0"/>
                <a:cs typeface="Poppins" panose="00000500000000000000" pitchFamily="2" charset="0"/>
              </a:rPr>
              <a:t>Input Size</a:t>
            </a:r>
          </a:p>
        </p:txBody>
      </p:sp>
      <p:sp>
        <p:nvSpPr>
          <p:cNvPr id="11" name="TextBox 10">
            <a:extLst>
              <a:ext uri="{FF2B5EF4-FFF2-40B4-BE49-F238E27FC236}">
                <a16:creationId xmlns:a16="http://schemas.microsoft.com/office/drawing/2014/main" id="{31A34D72-3EDA-0C3E-9C69-7EFDC7A8168C}"/>
              </a:ext>
            </a:extLst>
          </p:cNvPr>
          <p:cNvSpPr txBox="1"/>
          <p:nvPr/>
        </p:nvSpPr>
        <p:spPr>
          <a:xfrm rot="16200000">
            <a:off x="-872034" y="3802538"/>
            <a:ext cx="2784316" cy="369332"/>
          </a:xfrm>
          <a:prstGeom prst="rect">
            <a:avLst/>
          </a:prstGeom>
          <a:noFill/>
        </p:spPr>
        <p:txBody>
          <a:bodyPr wrap="square">
            <a:spAutoFit/>
          </a:bodyPr>
          <a:lstStyle/>
          <a:p>
            <a:pPr algn="ctr"/>
            <a:r>
              <a:rPr lang="en-US" dirty="0">
                <a:solidFill>
                  <a:schemeClr val="bg1"/>
                </a:solidFill>
                <a:latin typeface="Poppins" panose="00000500000000000000" pitchFamily="2" charset="0"/>
                <a:cs typeface="Poppins" panose="00000500000000000000" pitchFamily="2" charset="0"/>
              </a:rPr>
              <a:t>CPU operations</a:t>
            </a:r>
          </a:p>
        </p:txBody>
      </p:sp>
    </p:spTree>
    <p:extLst>
      <p:ext uri="{BB962C8B-B14F-4D97-AF65-F5344CB8AC3E}">
        <p14:creationId xmlns:p14="http://schemas.microsoft.com/office/powerpoint/2010/main" val="6733173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1FF3C25D-537A-FA7C-90A3-87830E9F4BE0}"/>
              </a:ext>
            </a:extLst>
          </p:cNvPr>
          <p:cNvSpPr/>
          <p:nvPr/>
        </p:nvSpPr>
        <p:spPr>
          <a:xfrm>
            <a:off x="-4543425" y="2247900"/>
            <a:ext cx="381000" cy="3629025"/>
          </a:xfrm>
          <a:custGeom>
            <a:avLst/>
            <a:gdLst>
              <a:gd name="connsiteX0" fmla="*/ 0 w 381000"/>
              <a:gd name="connsiteY0" fmla="*/ 3629025 h 3629025"/>
              <a:gd name="connsiteX1" fmla="*/ 276225 w 381000"/>
              <a:gd name="connsiteY1" fmla="*/ 2847975 h 3629025"/>
              <a:gd name="connsiteX2" fmla="*/ 381000 w 381000"/>
              <a:gd name="connsiteY2" fmla="*/ 0 h 3629025"/>
              <a:gd name="connsiteX3" fmla="*/ 381000 w 381000"/>
              <a:gd name="connsiteY3" fmla="*/ 0 h 3629025"/>
            </a:gdLst>
            <a:ahLst/>
            <a:cxnLst>
              <a:cxn ang="0">
                <a:pos x="connsiteX0" y="connsiteY0"/>
              </a:cxn>
              <a:cxn ang="0">
                <a:pos x="connsiteX1" y="connsiteY1"/>
              </a:cxn>
              <a:cxn ang="0">
                <a:pos x="connsiteX2" y="connsiteY2"/>
              </a:cxn>
              <a:cxn ang="0">
                <a:pos x="connsiteX3" y="connsiteY3"/>
              </a:cxn>
            </a:cxnLst>
            <a:rect l="l" t="t" r="r" b="b"/>
            <a:pathLst>
              <a:path w="381000" h="3629025">
                <a:moveTo>
                  <a:pt x="0" y="3629025"/>
                </a:moveTo>
                <a:cubicBezTo>
                  <a:pt x="106362" y="3540918"/>
                  <a:pt x="212725" y="3452812"/>
                  <a:pt x="276225" y="2847975"/>
                </a:cubicBezTo>
                <a:cubicBezTo>
                  <a:pt x="339725" y="2243137"/>
                  <a:pt x="381000" y="0"/>
                  <a:pt x="381000" y="0"/>
                </a:cubicBezTo>
                <a:lnTo>
                  <a:pt x="381000" y="0"/>
                </a:lnTo>
              </a:path>
            </a:pathLst>
          </a:custGeom>
          <a:noFill/>
          <a:ln w="38100" cap="rnd">
            <a:solidFill>
              <a:schemeClr val="accent2">
                <a:lumMod val="50000"/>
              </a:schemeClr>
            </a:solidFill>
            <a:beve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828D2AC2-56A6-380D-B846-3954D3F718C1}"/>
              </a:ext>
            </a:extLst>
          </p:cNvPr>
          <p:cNvCxnSpPr/>
          <p:nvPr/>
        </p:nvCxnSpPr>
        <p:spPr>
          <a:xfrm flipV="1">
            <a:off x="-4533899" y="2714336"/>
            <a:ext cx="3184814" cy="3184814"/>
          </a:xfrm>
          <a:prstGeom prst="line">
            <a:avLst/>
          </a:prstGeom>
          <a:ln w="38100" cap="rnd">
            <a:solidFill>
              <a:schemeClr val="accent6"/>
            </a:solidFill>
            <a:round/>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E1FE5628-7980-81D6-2E3A-E45137EA8B35}"/>
              </a:ext>
            </a:extLst>
          </p:cNvPr>
          <p:cNvSpPr txBox="1"/>
          <p:nvPr/>
        </p:nvSpPr>
        <p:spPr>
          <a:xfrm rot="16568712">
            <a:off x="-4336852" y="2571220"/>
            <a:ext cx="753732" cy="276999"/>
          </a:xfrm>
          <a:prstGeom prst="rect">
            <a:avLst/>
          </a:prstGeom>
          <a:noFill/>
        </p:spPr>
        <p:txBody>
          <a:bodyPr wrap="none" rtlCol="0">
            <a:spAutoFit/>
          </a:bodyPr>
          <a:lstStyle/>
          <a:p>
            <a:r>
              <a:rPr lang="en-US" sz="1200" b="1" dirty="0">
                <a:solidFill>
                  <a:schemeClr val="accent2">
                    <a:lumMod val="50000"/>
                  </a:schemeClr>
                </a:solidFill>
                <a:latin typeface="Poppins" panose="00000500000000000000" pitchFamily="2" charset="0"/>
                <a:cs typeface="Poppins" panose="00000500000000000000" pitchFamily="2" charset="0"/>
              </a:rPr>
              <a:t>O(n^2)</a:t>
            </a:r>
          </a:p>
        </p:txBody>
      </p:sp>
      <p:sp>
        <p:nvSpPr>
          <p:cNvPr id="23" name="TextBox 22">
            <a:extLst>
              <a:ext uri="{FF2B5EF4-FFF2-40B4-BE49-F238E27FC236}">
                <a16:creationId xmlns:a16="http://schemas.microsoft.com/office/drawing/2014/main" id="{26DED18E-F20A-D0A1-C5BB-82733124E2EB}"/>
              </a:ext>
            </a:extLst>
          </p:cNvPr>
          <p:cNvSpPr txBox="1"/>
          <p:nvPr/>
        </p:nvSpPr>
        <p:spPr>
          <a:xfrm rot="18865959">
            <a:off x="-1860153" y="2641164"/>
            <a:ext cx="556563" cy="276999"/>
          </a:xfrm>
          <a:prstGeom prst="rect">
            <a:avLst/>
          </a:prstGeom>
          <a:noFill/>
        </p:spPr>
        <p:txBody>
          <a:bodyPr wrap="none" rtlCol="0">
            <a:spAutoFit/>
          </a:bodyPr>
          <a:lstStyle/>
          <a:p>
            <a:r>
              <a:rPr lang="en-US" sz="1200" b="1" dirty="0">
                <a:solidFill>
                  <a:srgbClr val="5C8D3E"/>
                </a:solidFill>
                <a:latin typeface="Poppins" panose="00000500000000000000" pitchFamily="2" charset="0"/>
                <a:cs typeface="Poppins" panose="00000500000000000000" pitchFamily="2" charset="0"/>
              </a:rPr>
              <a:t>O(n)</a:t>
            </a:r>
          </a:p>
        </p:txBody>
      </p:sp>
      <p:sp>
        <p:nvSpPr>
          <p:cNvPr id="25" name="TextBox 24">
            <a:extLst>
              <a:ext uri="{FF2B5EF4-FFF2-40B4-BE49-F238E27FC236}">
                <a16:creationId xmlns:a16="http://schemas.microsoft.com/office/drawing/2014/main" id="{48C1AD00-275F-8EBA-07C7-F89EF30A33DC}"/>
              </a:ext>
            </a:extLst>
          </p:cNvPr>
          <p:cNvSpPr txBox="1"/>
          <p:nvPr/>
        </p:nvSpPr>
        <p:spPr>
          <a:xfrm>
            <a:off x="-4685530" y="1608149"/>
            <a:ext cx="3488076" cy="369332"/>
          </a:xfrm>
          <a:prstGeom prst="rect">
            <a:avLst/>
          </a:prstGeom>
          <a:noFill/>
        </p:spPr>
        <p:txBody>
          <a:bodyPr wrap="square">
            <a:spAutoFit/>
          </a:bodyPr>
          <a:lstStyle/>
          <a:p>
            <a:r>
              <a:rPr lang="pt-BR" b="1" i="0" dirty="0">
                <a:solidFill>
                  <a:srgbClr val="FFFFFF"/>
                </a:solidFill>
                <a:effectLst/>
                <a:latin typeface="Poppins" panose="00000500000000000000" pitchFamily="2" charset="0"/>
                <a:cs typeface="Poppins" panose="00000500000000000000" pitchFamily="2" charset="0"/>
              </a:rPr>
              <a:t>Time Complexity: </a:t>
            </a:r>
            <a:r>
              <a:rPr lang="pt-BR" b="0" i="0" dirty="0">
                <a:solidFill>
                  <a:srgbClr val="FFFFFF"/>
                </a:solidFill>
                <a:effectLst/>
                <a:latin typeface="Poppins" panose="00000500000000000000" pitchFamily="2" charset="0"/>
                <a:cs typeface="Poppins" panose="00000500000000000000" pitchFamily="2" charset="0"/>
              </a:rPr>
              <a:t>O(N^2)</a:t>
            </a:r>
            <a:endParaRPr lang="en-US" dirty="0">
              <a:latin typeface="Poppins" panose="00000500000000000000" pitchFamily="2" charset="0"/>
              <a:cs typeface="Poppins" panose="00000500000000000000" pitchFamily="2" charset="0"/>
            </a:endParaRPr>
          </a:p>
        </p:txBody>
      </p:sp>
      <p:sp>
        <p:nvSpPr>
          <p:cNvPr id="26" name="TextBox 25">
            <a:extLst>
              <a:ext uri="{FF2B5EF4-FFF2-40B4-BE49-F238E27FC236}">
                <a16:creationId xmlns:a16="http://schemas.microsoft.com/office/drawing/2014/main" id="{C6046C04-223D-5CBE-5CB8-DD05860E5AC3}"/>
              </a:ext>
            </a:extLst>
          </p:cNvPr>
          <p:cNvSpPr txBox="1"/>
          <p:nvPr/>
        </p:nvSpPr>
        <p:spPr>
          <a:xfrm>
            <a:off x="12733681" y="223641"/>
            <a:ext cx="6479658" cy="923330"/>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Why (not) to Use?</a:t>
            </a:r>
          </a:p>
        </p:txBody>
      </p:sp>
      <p:sp>
        <p:nvSpPr>
          <p:cNvPr id="12" name="TextBox 11">
            <a:extLst>
              <a:ext uri="{FF2B5EF4-FFF2-40B4-BE49-F238E27FC236}">
                <a16:creationId xmlns:a16="http://schemas.microsoft.com/office/drawing/2014/main" id="{49A5A82B-EB56-5D22-5E21-A96262FB2A87}"/>
              </a:ext>
            </a:extLst>
          </p:cNvPr>
          <p:cNvSpPr txBox="1"/>
          <p:nvPr/>
        </p:nvSpPr>
        <p:spPr>
          <a:xfrm>
            <a:off x="-4906789" y="219699"/>
            <a:ext cx="4229043" cy="923330"/>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Complexity</a:t>
            </a:r>
          </a:p>
        </p:txBody>
      </p:sp>
      <p:sp>
        <p:nvSpPr>
          <p:cNvPr id="35" name="TextBox 34">
            <a:extLst>
              <a:ext uri="{FF2B5EF4-FFF2-40B4-BE49-F238E27FC236}">
                <a16:creationId xmlns:a16="http://schemas.microsoft.com/office/drawing/2014/main" id="{7DEDCDB4-E4CA-1ECE-F2B1-49D26C8DA434}"/>
              </a:ext>
            </a:extLst>
          </p:cNvPr>
          <p:cNvSpPr txBox="1"/>
          <p:nvPr/>
        </p:nvSpPr>
        <p:spPr>
          <a:xfrm>
            <a:off x="13010977" y="1283175"/>
            <a:ext cx="6281411" cy="3416320"/>
          </a:xfrm>
          <a:prstGeom prst="rect">
            <a:avLst/>
          </a:prstGeom>
          <a:noFill/>
        </p:spPr>
        <p:txBody>
          <a:bodyPr wrap="square" rtlCol="0">
            <a:spAutoFit/>
          </a:bodyPr>
          <a:lstStyle/>
          <a:p>
            <a:pPr algn="l" fontAlgn="base">
              <a:buFont typeface="Arial" panose="020B0604020202020204" pitchFamily="34" charset="0"/>
              <a:buChar char="•"/>
            </a:pPr>
            <a:r>
              <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rPr>
              <a:t>Simple to learn, understand, and implement.</a:t>
            </a:r>
          </a:p>
          <a:p>
            <a:pPr algn="l" fontAlgn="base">
              <a:buFont typeface="Arial" panose="020B0604020202020204" pitchFamily="34" charset="0"/>
              <a:buChar char="•"/>
            </a:pPr>
            <a:endPar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endParaRPr>
          </a:p>
          <a:p>
            <a:pPr algn="l" fontAlgn="base">
              <a:buFont typeface="Arial" panose="020B0604020202020204" pitchFamily="34" charset="0"/>
              <a:buChar char="•"/>
            </a:pPr>
            <a:r>
              <a:rPr lang="en-US" b="0" dirty="0">
                <a:gradFill flip="none" rotWithShape="1">
                  <a:gsLst>
                    <a:gs pos="0">
                      <a:srgbClr val="FF305E"/>
                    </a:gs>
                    <a:gs pos="100000">
                      <a:srgbClr val="FE5142"/>
                    </a:gs>
                  </a:gsLst>
                  <a:lin ang="0" scaled="1"/>
                  <a:tileRect/>
                </a:gradFill>
                <a:effectLst/>
                <a:latin typeface="Poppins" panose="00000500000000000000" pitchFamily="2" charset="0"/>
                <a:cs typeface="Poppins" panose="00000500000000000000" pitchFamily="2" charset="0"/>
              </a:rPr>
              <a:t>Efficient for small data values.</a:t>
            </a:r>
          </a:p>
          <a:p>
            <a:pPr algn="l" fontAlgn="base">
              <a:buFont typeface="Arial" panose="020B0604020202020204" pitchFamily="34" charset="0"/>
              <a:buChar char="•"/>
            </a:pPr>
            <a:endPar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endParaRPr>
          </a:p>
          <a:p>
            <a:pPr algn="l" fontAlgn="base">
              <a:buFont typeface="Arial" panose="020B0604020202020204" pitchFamily="34" charset="0"/>
              <a:buChar char="•"/>
            </a:pPr>
            <a:r>
              <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rPr>
              <a:t>Having O(N^2) as time complexity for worst and average case is one of the disadvantages of Selection Sort.</a:t>
            </a:r>
          </a:p>
          <a:p>
            <a:pPr algn="l" fontAlgn="base">
              <a:buFont typeface="Arial" panose="020B0604020202020204" pitchFamily="34" charset="0"/>
              <a:buChar char="•"/>
            </a:pPr>
            <a:endPar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endParaRPr>
          </a:p>
          <a:p>
            <a:pPr algn="l" fontAlgn="base">
              <a:buFont typeface="Arial" panose="020B0604020202020204" pitchFamily="34" charset="0"/>
              <a:buChar char="•"/>
            </a:pPr>
            <a:r>
              <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rPr>
              <a:t>On Large Datasets, not preferred to use.</a:t>
            </a:r>
          </a:p>
          <a:p>
            <a:pPr algn="l" fontAlgn="base">
              <a:buFont typeface="Arial" panose="020B0604020202020204" pitchFamily="34" charset="0"/>
              <a:buChar char="•"/>
            </a:pPr>
            <a:endPar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endParaRPr>
          </a:p>
          <a:p>
            <a:pPr algn="l" fontAlgn="base">
              <a:buFont typeface="Arial" panose="020B0604020202020204" pitchFamily="34" charset="0"/>
              <a:buChar char="•"/>
            </a:pPr>
            <a:r>
              <a:rPr lang="en-US" dirty="0">
                <a:gradFill flip="none" rotWithShape="1">
                  <a:gsLst>
                    <a:gs pos="0">
                      <a:srgbClr val="FF305E"/>
                    </a:gs>
                    <a:gs pos="100000">
                      <a:srgbClr val="FE5142"/>
                    </a:gs>
                  </a:gsLst>
                  <a:lin ang="0" scaled="1"/>
                  <a:tileRect/>
                </a:gradFill>
                <a:latin typeface="Poppins" panose="00000500000000000000" pitchFamily="2" charset="0"/>
                <a:cs typeface="Poppins" panose="00000500000000000000" pitchFamily="2" charset="0"/>
              </a:rPr>
              <a:t>It’s unstable sorting algorithm, so it means equal keys will not preserve the relative order.</a:t>
            </a:r>
          </a:p>
        </p:txBody>
      </p:sp>
      <p:cxnSp>
        <p:nvCxnSpPr>
          <p:cNvPr id="62" name="Straight Arrow Connector 61">
            <a:extLst>
              <a:ext uri="{FF2B5EF4-FFF2-40B4-BE49-F238E27FC236}">
                <a16:creationId xmlns:a16="http://schemas.microsoft.com/office/drawing/2014/main" id="{0C05C89A-5F3D-E547-BA9D-1BB16B92A265}"/>
              </a:ext>
            </a:extLst>
          </p:cNvPr>
          <p:cNvCxnSpPr>
            <a:cxnSpLocks/>
          </p:cNvCxnSpPr>
          <p:nvPr/>
        </p:nvCxnSpPr>
        <p:spPr>
          <a:xfrm rot="5400000" flipV="1">
            <a:off x="-2792421" y="4050145"/>
            <a:ext cx="0" cy="3679538"/>
          </a:xfrm>
          <a:prstGeom prst="straightConnector1">
            <a:avLst/>
          </a:prstGeom>
          <a:ln w="38100" cap="rnd">
            <a:gradFill>
              <a:gsLst>
                <a:gs pos="0">
                  <a:srgbClr val="FF2C5F"/>
                </a:gs>
                <a:gs pos="100000">
                  <a:srgbClr val="FE5141"/>
                </a:gs>
              </a:gsLst>
              <a:lin ang="5400000" scaled="1"/>
            </a:gradFill>
            <a:round/>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7AF9C4A7-42B8-E8FC-BBDB-FD8232C4D7E2}"/>
              </a:ext>
            </a:extLst>
          </p:cNvPr>
          <p:cNvCxnSpPr>
            <a:cxnSpLocks/>
          </p:cNvCxnSpPr>
          <p:nvPr/>
        </p:nvCxnSpPr>
        <p:spPr>
          <a:xfrm flipV="1">
            <a:off x="-4533900" y="2300827"/>
            <a:ext cx="0" cy="3679538"/>
          </a:xfrm>
          <a:prstGeom prst="straightConnector1">
            <a:avLst/>
          </a:prstGeom>
          <a:ln w="38100" cap="rnd">
            <a:gradFill>
              <a:gsLst>
                <a:gs pos="0">
                  <a:srgbClr val="FF2D5F"/>
                </a:gs>
                <a:gs pos="100000">
                  <a:srgbClr val="FE5143"/>
                </a:gs>
              </a:gsLst>
              <a:lin ang="5400000" scaled="1"/>
            </a:gradFill>
            <a:beve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7FD7C4E-035E-0BF4-054C-05DB6E016BE0}"/>
              </a:ext>
            </a:extLst>
          </p:cNvPr>
          <p:cNvSpPr txBox="1"/>
          <p:nvPr/>
        </p:nvSpPr>
        <p:spPr>
          <a:xfrm>
            <a:off x="-3438375" y="5969929"/>
            <a:ext cx="1291908" cy="369332"/>
          </a:xfrm>
          <a:prstGeom prst="rect">
            <a:avLst/>
          </a:prstGeom>
          <a:noFill/>
        </p:spPr>
        <p:txBody>
          <a:bodyPr wrap="square">
            <a:spAutoFit/>
          </a:bodyPr>
          <a:lstStyle/>
          <a:p>
            <a:pPr algn="ctr"/>
            <a:r>
              <a:rPr lang="en-US" dirty="0">
                <a:solidFill>
                  <a:schemeClr val="bg1"/>
                </a:solidFill>
                <a:latin typeface="Poppins" panose="00000500000000000000" pitchFamily="2" charset="0"/>
                <a:cs typeface="Poppins" panose="00000500000000000000" pitchFamily="2" charset="0"/>
              </a:rPr>
              <a:t>Input Size</a:t>
            </a:r>
          </a:p>
        </p:txBody>
      </p:sp>
      <p:sp>
        <p:nvSpPr>
          <p:cNvPr id="11" name="TextBox 10">
            <a:extLst>
              <a:ext uri="{FF2B5EF4-FFF2-40B4-BE49-F238E27FC236}">
                <a16:creationId xmlns:a16="http://schemas.microsoft.com/office/drawing/2014/main" id="{31A34D72-3EDA-0C3E-9C69-7EFDC7A8168C}"/>
              </a:ext>
            </a:extLst>
          </p:cNvPr>
          <p:cNvSpPr txBox="1"/>
          <p:nvPr/>
        </p:nvSpPr>
        <p:spPr>
          <a:xfrm rot="16200000">
            <a:off x="-6225084" y="3802538"/>
            <a:ext cx="2784316" cy="369332"/>
          </a:xfrm>
          <a:prstGeom prst="rect">
            <a:avLst/>
          </a:prstGeom>
          <a:noFill/>
        </p:spPr>
        <p:txBody>
          <a:bodyPr wrap="square">
            <a:spAutoFit/>
          </a:bodyPr>
          <a:lstStyle/>
          <a:p>
            <a:pPr algn="ctr"/>
            <a:r>
              <a:rPr lang="en-US" dirty="0">
                <a:solidFill>
                  <a:schemeClr val="bg1"/>
                </a:solidFill>
                <a:latin typeface="Poppins" panose="00000500000000000000" pitchFamily="2" charset="0"/>
                <a:cs typeface="Poppins" panose="00000500000000000000" pitchFamily="2" charset="0"/>
              </a:rPr>
              <a:t>CPU operations</a:t>
            </a:r>
          </a:p>
        </p:txBody>
      </p:sp>
      <p:pic>
        <p:nvPicPr>
          <p:cNvPr id="3" name="Picture 2" descr="A screen shot of a computer code&#10;&#10;Description automatically generated">
            <a:extLst>
              <a:ext uri="{FF2B5EF4-FFF2-40B4-BE49-F238E27FC236}">
                <a16:creationId xmlns:a16="http://schemas.microsoft.com/office/drawing/2014/main" id="{2A0052C1-AD0D-8350-3AC9-347F407F19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1559" y="0"/>
            <a:ext cx="11248882" cy="6858000"/>
          </a:xfrm>
          <a:prstGeom prst="rect">
            <a:avLst/>
          </a:prstGeom>
        </p:spPr>
      </p:pic>
    </p:spTree>
    <p:extLst>
      <p:ext uri="{BB962C8B-B14F-4D97-AF65-F5344CB8AC3E}">
        <p14:creationId xmlns:p14="http://schemas.microsoft.com/office/powerpoint/2010/main" val="9231813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D164D27-AC75-EBE3-47DF-8045083D25D4}"/>
              </a:ext>
            </a:extLst>
          </p:cNvPr>
          <p:cNvSpPr txBox="1"/>
          <p:nvPr/>
        </p:nvSpPr>
        <p:spPr>
          <a:xfrm>
            <a:off x="967032" y="843677"/>
            <a:ext cx="10257936" cy="2585323"/>
          </a:xfrm>
          <a:prstGeom prst="rect">
            <a:avLst/>
          </a:prstGeom>
          <a:noFill/>
        </p:spPr>
        <p:txBody>
          <a:bodyPr wrap="none" rtlCol="0">
            <a:spAutoFit/>
          </a:bodyPr>
          <a:lstStyle/>
          <a:p>
            <a:pPr algn="ct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End Of Searching Algorithms</a:t>
            </a:r>
            <a:b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b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Thank you for listening!</a:t>
            </a:r>
            <a:b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br>
            <a:r>
              <a:rPr lang="en-US" sz="54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:3</a:t>
            </a:r>
          </a:p>
        </p:txBody>
      </p:sp>
      <p:sp>
        <p:nvSpPr>
          <p:cNvPr id="4" name="TextBox 3">
            <a:extLst>
              <a:ext uri="{FF2B5EF4-FFF2-40B4-BE49-F238E27FC236}">
                <a16:creationId xmlns:a16="http://schemas.microsoft.com/office/drawing/2014/main" id="{484AE6D0-2AA6-208A-98EE-7B5D98C68BF5}"/>
              </a:ext>
            </a:extLst>
          </p:cNvPr>
          <p:cNvSpPr txBox="1"/>
          <p:nvPr/>
        </p:nvSpPr>
        <p:spPr>
          <a:xfrm>
            <a:off x="2635250" y="5837535"/>
            <a:ext cx="6921500" cy="646331"/>
          </a:xfrm>
          <a:prstGeom prst="rect">
            <a:avLst/>
          </a:prstGeom>
          <a:noFill/>
        </p:spPr>
        <p:txBody>
          <a:bodyPr wrap="square">
            <a:spAutoFit/>
          </a:bodyPr>
          <a:lstStyle/>
          <a:p>
            <a:pPr algn="ctr"/>
            <a:r>
              <a:rPr lang="en-US" sz="18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Codes can be found in my Repo:</a:t>
            </a:r>
            <a:br>
              <a:rPr lang="en-US" sz="18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br>
            <a:r>
              <a:rPr lang="en-US" sz="18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https://github.com/AVMiraga/Sorting_And_Searching</a:t>
            </a:r>
            <a:endParaRPr lang="en-US" dirty="0"/>
          </a:p>
        </p:txBody>
      </p:sp>
    </p:spTree>
    <p:extLst>
      <p:ext uri="{BB962C8B-B14F-4D97-AF65-F5344CB8AC3E}">
        <p14:creationId xmlns:p14="http://schemas.microsoft.com/office/powerpoint/2010/main" val="2241519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49A5A82B-EB56-5D22-5E21-A96262FB2A87}"/>
              </a:ext>
            </a:extLst>
          </p:cNvPr>
          <p:cNvSpPr txBox="1"/>
          <p:nvPr/>
        </p:nvSpPr>
        <p:spPr>
          <a:xfrm>
            <a:off x="3591953" y="219699"/>
            <a:ext cx="500810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Max </a:t>
            </a:r>
            <a:r>
              <a:rPr lang="en-US" sz="6000" dirty="0" err="1">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Heapify</a:t>
            </a:r>
            <a:endPar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endParaRPr>
          </a:p>
        </p:txBody>
      </p:sp>
      <p:sp>
        <p:nvSpPr>
          <p:cNvPr id="14" name="Oval 13">
            <a:extLst>
              <a:ext uri="{FF2B5EF4-FFF2-40B4-BE49-F238E27FC236}">
                <a16:creationId xmlns:a16="http://schemas.microsoft.com/office/drawing/2014/main" id="{26B8C572-3FB4-C832-FA4B-614C916BB414}"/>
              </a:ext>
            </a:extLst>
          </p:cNvPr>
          <p:cNvSpPr/>
          <p:nvPr/>
        </p:nvSpPr>
        <p:spPr>
          <a:xfrm>
            <a:off x="4295547" y="328592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4</a:t>
            </a:r>
          </a:p>
        </p:txBody>
      </p:sp>
      <p:sp>
        <p:nvSpPr>
          <p:cNvPr id="36" name="Oval 35">
            <a:extLst>
              <a:ext uri="{FF2B5EF4-FFF2-40B4-BE49-F238E27FC236}">
                <a16:creationId xmlns:a16="http://schemas.microsoft.com/office/drawing/2014/main" id="{54F48C0B-E26A-49F2-A225-1C1EFF577CE2}"/>
              </a:ext>
            </a:extLst>
          </p:cNvPr>
          <p:cNvSpPr/>
          <p:nvPr/>
        </p:nvSpPr>
        <p:spPr>
          <a:xfrm>
            <a:off x="5770018" y="1802628"/>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10</a:t>
            </a:r>
          </a:p>
        </p:txBody>
      </p:sp>
      <p:sp>
        <p:nvSpPr>
          <p:cNvPr id="37" name="Oval 36">
            <a:extLst>
              <a:ext uri="{FF2B5EF4-FFF2-40B4-BE49-F238E27FC236}">
                <a16:creationId xmlns:a16="http://schemas.microsoft.com/office/drawing/2014/main" id="{E6E1664C-8DDF-DAFA-297B-511022A122E6}"/>
              </a:ext>
            </a:extLst>
          </p:cNvPr>
          <p:cNvSpPr/>
          <p:nvPr/>
        </p:nvSpPr>
        <p:spPr>
          <a:xfrm>
            <a:off x="7149038" y="328592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3</a:t>
            </a:r>
          </a:p>
        </p:txBody>
      </p:sp>
      <p:cxnSp>
        <p:nvCxnSpPr>
          <p:cNvPr id="38" name="Straight Connector 37">
            <a:extLst>
              <a:ext uri="{FF2B5EF4-FFF2-40B4-BE49-F238E27FC236}">
                <a16:creationId xmlns:a16="http://schemas.microsoft.com/office/drawing/2014/main" id="{C7221C20-6CFF-87E7-43BE-BCD0AA724491}"/>
              </a:ext>
            </a:extLst>
          </p:cNvPr>
          <p:cNvCxnSpPr>
            <a:cxnSpLocks/>
          </p:cNvCxnSpPr>
          <p:nvPr/>
        </p:nvCxnSpPr>
        <p:spPr>
          <a:xfrm flipH="1">
            <a:off x="3703218" y="4165948"/>
            <a:ext cx="725321"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39D5A3B-ECF5-3262-0FE4-1139FA01B951}"/>
              </a:ext>
            </a:extLst>
          </p:cNvPr>
          <p:cNvCxnSpPr>
            <a:cxnSpLocks/>
          </p:cNvCxnSpPr>
          <p:nvPr/>
        </p:nvCxnSpPr>
        <p:spPr>
          <a:xfrm>
            <a:off x="5157575" y="4165948"/>
            <a:ext cx="711674"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72B9DF40-A4E4-747E-8935-7861A7B2DBE1}"/>
              </a:ext>
            </a:extLst>
          </p:cNvPr>
          <p:cNvSpPr/>
          <p:nvPr/>
        </p:nvSpPr>
        <p:spPr>
          <a:xfrm>
            <a:off x="2823194" y="4772011"/>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5</a:t>
            </a:r>
          </a:p>
        </p:txBody>
      </p:sp>
      <p:sp>
        <p:nvSpPr>
          <p:cNvPr id="41" name="Oval 40">
            <a:extLst>
              <a:ext uri="{FF2B5EF4-FFF2-40B4-BE49-F238E27FC236}">
                <a16:creationId xmlns:a16="http://schemas.microsoft.com/office/drawing/2014/main" id="{BF87ACDE-F082-AF87-7E37-C9360EBEF468}"/>
              </a:ext>
            </a:extLst>
          </p:cNvPr>
          <p:cNvSpPr/>
          <p:nvPr/>
        </p:nvSpPr>
        <p:spPr>
          <a:xfrm>
            <a:off x="5700265" y="4803919"/>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1</a:t>
            </a:r>
          </a:p>
        </p:txBody>
      </p:sp>
      <p:cxnSp>
        <p:nvCxnSpPr>
          <p:cNvPr id="10" name="Straight Connector 9">
            <a:extLst>
              <a:ext uri="{FF2B5EF4-FFF2-40B4-BE49-F238E27FC236}">
                <a16:creationId xmlns:a16="http://schemas.microsoft.com/office/drawing/2014/main" id="{3F5415DD-F505-AF75-297C-E76E6628B1A1}"/>
              </a:ext>
            </a:extLst>
          </p:cNvPr>
          <p:cNvCxnSpPr>
            <a:cxnSpLocks/>
          </p:cNvCxnSpPr>
          <p:nvPr/>
        </p:nvCxnSpPr>
        <p:spPr>
          <a:xfrm flipH="1">
            <a:off x="5181157" y="2684998"/>
            <a:ext cx="725321"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8D54821-A292-9C31-7E91-E60F86AA937F}"/>
              </a:ext>
            </a:extLst>
          </p:cNvPr>
          <p:cNvCxnSpPr>
            <a:cxnSpLocks/>
          </p:cNvCxnSpPr>
          <p:nvPr/>
        </p:nvCxnSpPr>
        <p:spPr>
          <a:xfrm>
            <a:off x="6635514" y="2684998"/>
            <a:ext cx="711674"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03905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49A5A82B-EB56-5D22-5E21-A96262FB2A87}"/>
              </a:ext>
            </a:extLst>
          </p:cNvPr>
          <p:cNvSpPr txBox="1"/>
          <p:nvPr/>
        </p:nvSpPr>
        <p:spPr>
          <a:xfrm>
            <a:off x="3591953" y="219699"/>
            <a:ext cx="500810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Max </a:t>
            </a:r>
            <a:r>
              <a:rPr lang="en-US" sz="6000" dirty="0" err="1">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Heapify</a:t>
            </a:r>
            <a:endPar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endParaRPr>
          </a:p>
        </p:txBody>
      </p:sp>
      <p:sp>
        <p:nvSpPr>
          <p:cNvPr id="14" name="Oval 13">
            <a:extLst>
              <a:ext uri="{FF2B5EF4-FFF2-40B4-BE49-F238E27FC236}">
                <a16:creationId xmlns:a16="http://schemas.microsoft.com/office/drawing/2014/main" id="{26B8C572-3FB4-C832-FA4B-614C916BB414}"/>
              </a:ext>
            </a:extLst>
          </p:cNvPr>
          <p:cNvSpPr/>
          <p:nvPr/>
        </p:nvSpPr>
        <p:spPr>
          <a:xfrm>
            <a:off x="2823194" y="4803919"/>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4</a:t>
            </a:r>
          </a:p>
        </p:txBody>
      </p:sp>
      <p:sp>
        <p:nvSpPr>
          <p:cNvPr id="36" name="Oval 35">
            <a:extLst>
              <a:ext uri="{FF2B5EF4-FFF2-40B4-BE49-F238E27FC236}">
                <a16:creationId xmlns:a16="http://schemas.microsoft.com/office/drawing/2014/main" id="{54F48C0B-E26A-49F2-A225-1C1EFF577CE2}"/>
              </a:ext>
            </a:extLst>
          </p:cNvPr>
          <p:cNvSpPr/>
          <p:nvPr/>
        </p:nvSpPr>
        <p:spPr>
          <a:xfrm>
            <a:off x="5770018" y="1802628"/>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10</a:t>
            </a:r>
          </a:p>
        </p:txBody>
      </p:sp>
      <p:sp>
        <p:nvSpPr>
          <p:cNvPr id="37" name="Oval 36">
            <a:extLst>
              <a:ext uri="{FF2B5EF4-FFF2-40B4-BE49-F238E27FC236}">
                <a16:creationId xmlns:a16="http://schemas.microsoft.com/office/drawing/2014/main" id="{E6E1664C-8DDF-DAFA-297B-511022A122E6}"/>
              </a:ext>
            </a:extLst>
          </p:cNvPr>
          <p:cNvSpPr/>
          <p:nvPr/>
        </p:nvSpPr>
        <p:spPr>
          <a:xfrm>
            <a:off x="7149038" y="328592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3</a:t>
            </a:r>
          </a:p>
        </p:txBody>
      </p:sp>
      <p:cxnSp>
        <p:nvCxnSpPr>
          <p:cNvPr id="38" name="Straight Connector 37">
            <a:extLst>
              <a:ext uri="{FF2B5EF4-FFF2-40B4-BE49-F238E27FC236}">
                <a16:creationId xmlns:a16="http://schemas.microsoft.com/office/drawing/2014/main" id="{C7221C20-6CFF-87E7-43BE-BCD0AA724491}"/>
              </a:ext>
            </a:extLst>
          </p:cNvPr>
          <p:cNvCxnSpPr>
            <a:cxnSpLocks/>
          </p:cNvCxnSpPr>
          <p:nvPr/>
        </p:nvCxnSpPr>
        <p:spPr>
          <a:xfrm flipH="1">
            <a:off x="3703218" y="4165948"/>
            <a:ext cx="725321"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39D5A3B-ECF5-3262-0FE4-1139FA01B951}"/>
              </a:ext>
            </a:extLst>
          </p:cNvPr>
          <p:cNvCxnSpPr>
            <a:cxnSpLocks/>
          </p:cNvCxnSpPr>
          <p:nvPr/>
        </p:nvCxnSpPr>
        <p:spPr>
          <a:xfrm>
            <a:off x="5157575" y="4165948"/>
            <a:ext cx="711674"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72B9DF40-A4E4-747E-8935-7861A7B2DBE1}"/>
              </a:ext>
            </a:extLst>
          </p:cNvPr>
          <p:cNvSpPr/>
          <p:nvPr/>
        </p:nvSpPr>
        <p:spPr>
          <a:xfrm>
            <a:off x="4303072" y="328592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5</a:t>
            </a:r>
          </a:p>
        </p:txBody>
      </p:sp>
      <p:sp>
        <p:nvSpPr>
          <p:cNvPr id="41" name="Oval 40">
            <a:extLst>
              <a:ext uri="{FF2B5EF4-FFF2-40B4-BE49-F238E27FC236}">
                <a16:creationId xmlns:a16="http://schemas.microsoft.com/office/drawing/2014/main" id="{BF87ACDE-F082-AF87-7E37-C9360EBEF468}"/>
              </a:ext>
            </a:extLst>
          </p:cNvPr>
          <p:cNvSpPr/>
          <p:nvPr/>
        </p:nvSpPr>
        <p:spPr>
          <a:xfrm>
            <a:off x="5700265" y="4803919"/>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1</a:t>
            </a:r>
          </a:p>
        </p:txBody>
      </p:sp>
      <p:cxnSp>
        <p:nvCxnSpPr>
          <p:cNvPr id="10" name="Straight Connector 9">
            <a:extLst>
              <a:ext uri="{FF2B5EF4-FFF2-40B4-BE49-F238E27FC236}">
                <a16:creationId xmlns:a16="http://schemas.microsoft.com/office/drawing/2014/main" id="{3F5415DD-F505-AF75-297C-E76E6628B1A1}"/>
              </a:ext>
            </a:extLst>
          </p:cNvPr>
          <p:cNvCxnSpPr>
            <a:cxnSpLocks/>
          </p:cNvCxnSpPr>
          <p:nvPr/>
        </p:nvCxnSpPr>
        <p:spPr>
          <a:xfrm flipH="1">
            <a:off x="5181157" y="2684998"/>
            <a:ext cx="725321"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8D54821-A292-9C31-7E91-E60F86AA937F}"/>
              </a:ext>
            </a:extLst>
          </p:cNvPr>
          <p:cNvCxnSpPr>
            <a:cxnSpLocks/>
          </p:cNvCxnSpPr>
          <p:nvPr/>
        </p:nvCxnSpPr>
        <p:spPr>
          <a:xfrm>
            <a:off x="6635514" y="2684998"/>
            <a:ext cx="711674"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832946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49A5A82B-EB56-5D22-5E21-A96262FB2A87}"/>
              </a:ext>
            </a:extLst>
          </p:cNvPr>
          <p:cNvSpPr txBox="1"/>
          <p:nvPr/>
        </p:nvSpPr>
        <p:spPr>
          <a:xfrm>
            <a:off x="2350435" y="219699"/>
            <a:ext cx="7491154"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Swap And Remove</a:t>
            </a:r>
          </a:p>
        </p:txBody>
      </p:sp>
      <p:sp>
        <p:nvSpPr>
          <p:cNvPr id="14" name="Oval 13">
            <a:extLst>
              <a:ext uri="{FF2B5EF4-FFF2-40B4-BE49-F238E27FC236}">
                <a16:creationId xmlns:a16="http://schemas.microsoft.com/office/drawing/2014/main" id="{26B8C572-3FB4-C832-FA4B-614C916BB414}"/>
              </a:ext>
            </a:extLst>
          </p:cNvPr>
          <p:cNvSpPr/>
          <p:nvPr/>
        </p:nvSpPr>
        <p:spPr>
          <a:xfrm>
            <a:off x="2823194" y="4803919"/>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4</a:t>
            </a:r>
          </a:p>
        </p:txBody>
      </p:sp>
      <p:sp>
        <p:nvSpPr>
          <p:cNvPr id="36" name="Oval 35">
            <a:extLst>
              <a:ext uri="{FF2B5EF4-FFF2-40B4-BE49-F238E27FC236}">
                <a16:creationId xmlns:a16="http://schemas.microsoft.com/office/drawing/2014/main" id="{54F48C0B-E26A-49F2-A225-1C1EFF577CE2}"/>
              </a:ext>
            </a:extLst>
          </p:cNvPr>
          <p:cNvSpPr/>
          <p:nvPr/>
        </p:nvSpPr>
        <p:spPr>
          <a:xfrm>
            <a:off x="10971091" y="5677319"/>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10</a:t>
            </a:r>
          </a:p>
        </p:txBody>
      </p:sp>
      <p:sp>
        <p:nvSpPr>
          <p:cNvPr id="37" name="Oval 36">
            <a:extLst>
              <a:ext uri="{FF2B5EF4-FFF2-40B4-BE49-F238E27FC236}">
                <a16:creationId xmlns:a16="http://schemas.microsoft.com/office/drawing/2014/main" id="{E6E1664C-8DDF-DAFA-297B-511022A122E6}"/>
              </a:ext>
            </a:extLst>
          </p:cNvPr>
          <p:cNvSpPr/>
          <p:nvPr/>
        </p:nvSpPr>
        <p:spPr>
          <a:xfrm>
            <a:off x="7149038" y="328592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3</a:t>
            </a:r>
          </a:p>
        </p:txBody>
      </p:sp>
      <p:cxnSp>
        <p:nvCxnSpPr>
          <p:cNvPr id="38" name="Straight Connector 37">
            <a:extLst>
              <a:ext uri="{FF2B5EF4-FFF2-40B4-BE49-F238E27FC236}">
                <a16:creationId xmlns:a16="http://schemas.microsoft.com/office/drawing/2014/main" id="{C7221C20-6CFF-87E7-43BE-BCD0AA724491}"/>
              </a:ext>
            </a:extLst>
          </p:cNvPr>
          <p:cNvCxnSpPr>
            <a:cxnSpLocks/>
          </p:cNvCxnSpPr>
          <p:nvPr/>
        </p:nvCxnSpPr>
        <p:spPr>
          <a:xfrm flipH="1">
            <a:off x="3703218" y="4165948"/>
            <a:ext cx="725321"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72B9DF40-A4E4-747E-8935-7861A7B2DBE1}"/>
              </a:ext>
            </a:extLst>
          </p:cNvPr>
          <p:cNvSpPr/>
          <p:nvPr/>
        </p:nvSpPr>
        <p:spPr>
          <a:xfrm>
            <a:off x="4303072" y="328592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5</a:t>
            </a:r>
          </a:p>
        </p:txBody>
      </p:sp>
      <p:sp>
        <p:nvSpPr>
          <p:cNvPr id="41" name="Oval 40">
            <a:extLst>
              <a:ext uri="{FF2B5EF4-FFF2-40B4-BE49-F238E27FC236}">
                <a16:creationId xmlns:a16="http://schemas.microsoft.com/office/drawing/2014/main" id="{BF87ACDE-F082-AF87-7E37-C9360EBEF468}"/>
              </a:ext>
            </a:extLst>
          </p:cNvPr>
          <p:cNvSpPr/>
          <p:nvPr/>
        </p:nvSpPr>
        <p:spPr>
          <a:xfrm>
            <a:off x="5755490" y="180497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1</a:t>
            </a:r>
          </a:p>
        </p:txBody>
      </p:sp>
      <p:cxnSp>
        <p:nvCxnSpPr>
          <p:cNvPr id="10" name="Straight Connector 9">
            <a:extLst>
              <a:ext uri="{FF2B5EF4-FFF2-40B4-BE49-F238E27FC236}">
                <a16:creationId xmlns:a16="http://schemas.microsoft.com/office/drawing/2014/main" id="{3F5415DD-F505-AF75-297C-E76E6628B1A1}"/>
              </a:ext>
            </a:extLst>
          </p:cNvPr>
          <p:cNvCxnSpPr>
            <a:cxnSpLocks/>
          </p:cNvCxnSpPr>
          <p:nvPr/>
        </p:nvCxnSpPr>
        <p:spPr>
          <a:xfrm flipH="1">
            <a:off x="5181157" y="2684998"/>
            <a:ext cx="725321"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8D54821-A292-9C31-7E91-E60F86AA937F}"/>
              </a:ext>
            </a:extLst>
          </p:cNvPr>
          <p:cNvCxnSpPr>
            <a:cxnSpLocks/>
          </p:cNvCxnSpPr>
          <p:nvPr/>
        </p:nvCxnSpPr>
        <p:spPr>
          <a:xfrm>
            <a:off x="6635514" y="2684998"/>
            <a:ext cx="711674"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19908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49A5A82B-EB56-5D22-5E21-A96262FB2A87}"/>
              </a:ext>
            </a:extLst>
          </p:cNvPr>
          <p:cNvSpPr txBox="1"/>
          <p:nvPr/>
        </p:nvSpPr>
        <p:spPr>
          <a:xfrm>
            <a:off x="3591964" y="219699"/>
            <a:ext cx="5008102" cy="1015663"/>
          </a:xfrm>
          <a:prstGeom prst="rect">
            <a:avLst/>
          </a:prstGeom>
          <a:noFill/>
        </p:spPr>
        <p:txBody>
          <a:bodyPr wrap="none" rtlCol="0">
            <a:spAutoFit/>
          </a:bodyPr>
          <a:lstStyle/>
          <a:p>
            <a:pPr algn="ctr"/>
            <a:r>
              <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Max </a:t>
            </a:r>
            <a:r>
              <a:rPr lang="en-US" sz="6000" dirty="0" err="1">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rPr>
              <a:t>Heapify</a:t>
            </a:r>
            <a:endParaRPr lang="en-US" sz="6000" dirty="0">
              <a:gradFill>
                <a:gsLst>
                  <a:gs pos="100000">
                    <a:srgbClr val="FE5140"/>
                  </a:gs>
                  <a:gs pos="0">
                    <a:srgbClr val="FF1E60"/>
                  </a:gs>
                </a:gsLst>
                <a:path path="circle">
                  <a:fillToRect t="100000" r="100000"/>
                </a:path>
              </a:gradFill>
              <a:latin typeface="Poppins SemiBold" panose="00000700000000000000" pitchFamily="2" charset="0"/>
              <a:cs typeface="Poppins SemiBold" panose="00000700000000000000" pitchFamily="2" charset="0"/>
            </a:endParaRPr>
          </a:p>
        </p:txBody>
      </p:sp>
      <p:sp>
        <p:nvSpPr>
          <p:cNvPr id="14" name="Oval 13">
            <a:extLst>
              <a:ext uri="{FF2B5EF4-FFF2-40B4-BE49-F238E27FC236}">
                <a16:creationId xmlns:a16="http://schemas.microsoft.com/office/drawing/2014/main" id="{26B8C572-3FB4-C832-FA4B-614C916BB414}"/>
              </a:ext>
            </a:extLst>
          </p:cNvPr>
          <p:cNvSpPr/>
          <p:nvPr/>
        </p:nvSpPr>
        <p:spPr>
          <a:xfrm>
            <a:off x="2823194" y="4803919"/>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4</a:t>
            </a:r>
          </a:p>
        </p:txBody>
      </p:sp>
      <p:sp>
        <p:nvSpPr>
          <p:cNvPr id="36" name="Oval 35">
            <a:extLst>
              <a:ext uri="{FF2B5EF4-FFF2-40B4-BE49-F238E27FC236}">
                <a16:creationId xmlns:a16="http://schemas.microsoft.com/office/drawing/2014/main" id="{54F48C0B-E26A-49F2-A225-1C1EFF577CE2}"/>
              </a:ext>
            </a:extLst>
          </p:cNvPr>
          <p:cNvSpPr/>
          <p:nvPr/>
        </p:nvSpPr>
        <p:spPr>
          <a:xfrm>
            <a:off x="10971091" y="5677319"/>
            <a:ext cx="757604" cy="757604"/>
          </a:xfrm>
          <a:prstGeom prst="ellipse">
            <a:avLst/>
          </a:prstGeom>
          <a:gradFill>
            <a:gsLst>
              <a:gs pos="55000">
                <a:srgbClr val="5D4D9A"/>
              </a:gs>
              <a:gs pos="0">
                <a:srgbClr val="FCEAFF"/>
              </a:gs>
              <a:gs pos="100000">
                <a:srgbClr val="0F0068"/>
              </a:gs>
            </a:gsLst>
            <a:lin ang="2700000" scaled="1"/>
          </a:gradFill>
          <a:ln>
            <a:noFill/>
          </a:ln>
          <a:effectLst>
            <a:glow rad="241300">
              <a:srgbClr val="7030A0">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Poppins SemiBold" panose="00000700000000000000" pitchFamily="2" charset="0"/>
                <a:cs typeface="Poppins SemiBold" panose="00000700000000000000" pitchFamily="2" charset="0"/>
              </a:rPr>
              <a:t>10</a:t>
            </a:r>
          </a:p>
        </p:txBody>
      </p:sp>
      <p:sp>
        <p:nvSpPr>
          <p:cNvPr id="37" name="Oval 36">
            <a:extLst>
              <a:ext uri="{FF2B5EF4-FFF2-40B4-BE49-F238E27FC236}">
                <a16:creationId xmlns:a16="http://schemas.microsoft.com/office/drawing/2014/main" id="{E6E1664C-8DDF-DAFA-297B-511022A122E6}"/>
              </a:ext>
            </a:extLst>
          </p:cNvPr>
          <p:cNvSpPr/>
          <p:nvPr/>
        </p:nvSpPr>
        <p:spPr>
          <a:xfrm>
            <a:off x="7149038" y="328592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3</a:t>
            </a:r>
          </a:p>
        </p:txBody>
      </p:sp>
      <p:cxnSp>
        <p:nvCxnSpPr>
          <p:cNvPr id="38" name="Straight Connector 37">
            <a:extLst>
              <a:ext uri="{FF2B5EF4-FFF2-40B4-BE49-F238E27FC236}">
                <a16:creationId xmlns:a16="http://schemas.microsoft.com/office/drawing/2014/main" id="{C7221C20-6CFF-87E7-43BE-BCD0AA724491}"/>
              </a:ext>
            </a:extLst>
          </p:cNvPr>
          <p:cNvCxnSpPr>
            <a:cxnSpLocks/>
          </p:cNvCxnSpPr>
          <p:nvPr/>
        </p:nvCxnSpPr>
        <p:spPr>
          <a:xfrm flipH="1">
            <a:off x="3703218" y="4165948"/>
            <a:ext cx="725321"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72B9DF40-A4E4-747E-8935-7861A7B2DBE1}"/>
              </a:ext>
            </a:extLst>
          </p:cNvPr>
          <p:cNvSpPr/>
          <p:nvPr/>
        </p:nvSpPr>
        <p:spPr>
          <a:xfrm>
            <a:off x="5741912" y="1804974"/>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5</a:t>
            </a:r>
          </a:p>
        </p:txBody>
      </p:sp>
      <p:sp>
        <p:nvSpPr>
          <p:cNvPr id="41" name="Oval 40">
            <a:extLst>
              <a:ext uri="{FF2B5EF4-FFF2-40B4-BE49-F238E27FC236}">
                <a16:creationId xmlns:a16="http://schemas.microsoft.com/office/drawing/2014/main" id="{BF87ACDE-F082-AF87-7E37-C9360EBEF468}"/>
              </a:ext>
            </a:extLst>
          </p:cNvPr>
          <p:cNvSpPr/>
          <p:nvPr/>
        </p:nvSpPr>
        <p:spPr>
          <a:xfrm>
            <a:off x="4277551" y="3281112"/>
            <a:ext cx="1031012" cy="1031012"/>
          </a:xfrm>
          <a:prstGeom prst="ellipse">
            <a:avLst/>
          </a:prstGeom>
          <a:gradFill flip="none" rotWithShape="1">
            <a:gsLst>
              <a:gs pos="0">
                <a:srgbClr val="FF305E"/>
              </a:gs>
              <a:gs pos="100000">
                <a:srgbClr val="FE5142"/>
              </a:gs>
            </a:gsLst>
            <a:lin ang="2700000" scaled="1"/>
            <a:tileRect/>
          </a:gradFill>
          <a:ln>
            <a:noFill/>
          </a:ln>
          <a:effectLst>
            <a:glow rad="241300">
              <a:srgbClr val="FF305E">
                <a:alpha val="23000"/>
              </a:srgb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Poppins SemiBold" panose="00000700000000000000" pitchFamily="2" charset="0"/>
                <a:cs typeface="Poppins SemiBold" panose="00000700000000000000" pitchFamily="2" charset="0"/>
              </a:rPr>
              <a:t>1</a:t>
            </a:r>
          </a:p>
        </p:txBody>
      </p:sp>
      <p:cxnSp>
        <p:nvCxnSpPr>
          <p:cNvPr id="10" name="Straight Connector 9">
            <a:extLst>
              <a:ext uri="{FF2B5EF4-FFF2-40B4-BE49-F238E27FC236}">
                <a16:creationId xmlns:a16="http://schemas.microsoft.com/office/drawing/2014/main" id="{3F5415DD-F505-AF75-297C-E76E6628B1A1}"/>
              </a:ext>
            </a:extLst>
          </p:cNvPr>
          <p:cNvCxnSpPr>
            <a:cxnSpLocks/>
          </p:cNvCxnSpPr>
          <p:nvPr/>
        </p:nvCxnSpPr>
        <p:spPr>
          <a:xfrm flipH="1">
            <a:off x="5181157" y="2684998"/>
            <a:ext cx="725321"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8D54821-A292-9C31-7E91-E60F86AA937F}"/>
              </a:ext>
            </a:extLst>
          </p:cNvPr>
          <p:cNvCxnSpPr>
            <a:cxnSpLocks/>
          </p:cNvCxnSpPr>
          <p:nvPr/>
        </p:nvCxnSpPr>
        <p:spPr>
          <a:xfrm>
            <a:off x="6635514" y="2684998"/>
            <a:ext cx="711674" cy="751914"/>
          </a:xfrm>
          <a:prstGeom prst="line">
            <a:avLst/>
          </a:prstGeom>
          <a:ln w="28575">
            <a:gradFill>
              <a:gsLst>
                <a:gs pos="0">
                  <a:srgbClr val="FF365D"/>
                </a:gs>
                <a:gs pos="100000">
                  <a:srgbClr val="FE5144"/>
                </a:gs>
              </a:gsLst>
              <a:lin ang="5400000" scaled="1"/>
            </a:gradFill>
          </a:ln>
          <a:effectLst>
            <a:glow rad="241300">
              <a:srgbClr val="FF305E">
                <a:alpha val="23000"/>
              </a:srgbClr>
            </a:glo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42570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968</TotalTime>
  <Words>3848</Words>
  <Application>Microsoft Office PowerPoint</Application>
  <PresentationFormat>Widescreen</PresentationFormat>
  <Paragraphs>564</Paragraphs>
  <Slides>55</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55</vt:i4>
      </vt:variant>
    </vt:vector>
  </HeadingPairs>
  <TitlesOfParts>
    <vt:vector size="62" baseType="lpstr">
      <vt:lpstr>Calibri Light</vt:lpstr>
      <vt:lpstr>Poppins SemiBold</vt:lpstr>
      <vt:lpstr>Metropolis Black</vt:lpstr>
      <vt:lpstr>Arial</vt:lpstr>
      <vt:lpstr>Calibri</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Miraga Aliyev</dc:creator>
  <cp:lastModifiedBy>Miraga Aliyev</cp:lastModifiedBy>
  <cp:revision>1</cp:revision>
  <dcterms:created xsi:type="dcterms:W3CDTF">2023-09-29T18:18:16Z</dcterms:created>
  <dcterms:modified xsi:type="dcterms:W3CDTF">2023-10-01T15:20:51Z</dcterms:modified>
</cp:coreProperties>
</file>

<file path=docProps/thumbnail.jpeg>
</file>